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3" r:id="rId4"/>
    <p:sldId id="264" r:id="rId5"/>
    <p:sldId id="259" r:id="rId6"/>
    <p:sldId id="260" r:id="rId7"/>
    <p:sldId id="261" r:id="rId8"/>
    <p:sldId id="265" r:id="rId9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194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9D8FA5-1947-425F-A030-9D6CEE7F62F2}" type="doc">
      <dgm:prSet loTypeId="urn:microsoft.com/office/officeart/2005/8/layout/list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s-MX"/>
        </a:p>
      </dgm:t>
    </dgm:pt>
    <dgm:pt modelId="{713F76A1-805E-4D8E-8A53-44B02A71C1B8}">
      <dgm:prSet phldrT="[Texto]"/>
      <dgm:spPr/>
      <dgm:t>
        <a:bodyPr/>
        <a:lstStyle/>
        <a:p>
          <a:r>
            <a:rPr lang="es-MX" b="1" dirty="0" smtClean="0">
              <a:latin typeface="Arial" pitchFamily="34" charset="0"/>
              <a:cs typeface="Arial" pitchFamily="34" charset="0"/>
            </a:rPr>
            <a:t>Beneficios por Pago en una Sola Exhibición</a:t>
          </a:r>
          <a:endParaRPr lang="es-MX" b="1" dirty="0">
            <a:latin typeface="Arial" pitchFamily="34" charset="0"/>
            <a:cs typeface="Arial" pitchFamily="34" charset="0"/>
          </a:endParaRPr>
        </a:p>
      </dgm:t>
    </dgm:pt>
    <dgm:pt modelId="{0D332FFB-D119-44D4-9FC3-FB70E3DA40F6}" type="parTrans" cxnId="{3489391D-43F1-4401-B613-DC4DE4AB7236}">
      <dgm:prSet/>
      <dgm:spPr/>
      <dgm:t>
        <a:bodyPr/>
        <a:lstStyle/>
        <a:p>
          <a:endParaRPr lang="es-MX"/>
        </a:p>
      </dgm:t>
    </dgm:pt>
    <dgm:pt modelId="{13111355-2B5E-49D1-892B-85B54651D437}" type="sibTrans" cxnId="{3489391D-43F1-4401-B613-DC4DE4AB7236}">
      <dgm:prSet/>
      <dgm:spPr/>
      <dgm:t>
        <a:bodyPr/>
        <a:lstStyle/>
        <a:p>
          <a:endParaRPr lang="es-MX"/>
        </a:p>
      </dgm:t>
    </dgm:pt>
    <dgm:pt modelId="{E85E539E-61A7-479D-A9C2-75FA8E2E6492}">
      <dgm:prSet phldrT="[Texto]"/>
      <dgm:spPr/>
      <dgm:t>
        <a:bodyPr/>
        <a:lstStyle/>
        <a:p>
          <a:r>
            <a:rPr lang="es-MX" b="1" dirty="0" smtClean="0">
              <a:latin typeface="Arial" pitchFamily="34" charset="0"/>
              <a:cs typeface="Arial" pitchFamily="34" charset="0"/>
            </a:rPr>
            <a:t>Convenio de Pago de Montos Menores</a:t>
          </a:r>
          <a:endParaRPr lang="es-MX" b="1" dirty="0">
            <a:latin typeface="Arial" pitchFamily="34" charset="0"/>
            <a:cs typeface="Arial" pitchFamily="34" charset="0"/>
          </a:endParaRPr>
        </a:p>
      </dgm:t>
    </dgm:pt>
    <dgm:pt modelId="{D912959C-1D77-4317-9F2E-B6393069DCB1}" type="parTrans" cxnId="{F4F38551-F2EF-45AC-8D34-2366310D43DB}">
      <dgm:prSet/>
      <dgm:spPr/>
      <dgm:t>
        <a:bodyPr/>
        <a:lstStyle/>
        <a:p>
          <a:endParaRPr lang="es-MX"/>
        </a:p>
      </dgm:t>
    </dgm:pt>
    <dgm:pt modelId="{75970EE1-41C9-45B7-9108-0B8805FDBA0B}" type="sibTrans" cxnId="{F4F38551-F2EF-45AC-8D34-2366310D43DB}">
      <dgm:prSet/>
      <dgm:spPr/>
      <dgm:t>
        <a:bodyPr/>
        <a:lstStyle/>
        <a:p>
          <a:endParaRPr lang="es-MX"/>
        </a:p>
      </dgm:t>
    </dgm:pt>
    <dgm:pt modelId="{20813AC3-ADE9-479C-999B-FAB7C9623746}">
      <dgm:prSet phldrT="[Texto]"/>
      <dgm:spPr/>
      <dgm:t>
        <a:bodyPr/>
        <a:lstStyle/>
        <a:p>
          <a:r>
            <a:rPr lang="es-MX" b="1" dirty="0" smtClean="0">
              <a:latin typeface="Arial" pitchFamily="34" charset="0"/>
              <a:cs typeface="Arial" pitchFamily="34" charset="0"/>
            </a:rPr>
            <a:t>Convenio de Pago Flexible con Garantía</a:t>
          </a:r>
          <a:endParaRPr lang="es-MX" b="1" dirty="0">
            <a:latin typeface="Arial" pitchFamily="34" charset="0"/>
            <a:cs typeface="Arial" pitchFamily="34" charset="0"/>
          </a:endParaRPr>
        </a:p>
      </dgm:t>
    </dgm:pt>
    <dgm:pt modelId="{D9AFC7C8-C3DE-4AE1-86AF-885C8CC3801E}" type="parTrans" cxnId="{DD0D8BF7-9D50-49C4-A153-0E2597F120B0}">
      <dgm:prSet/>
      <dgm:spPr/>
      <dgm:t>
        <a:bodyPr/>
        <a:lstStyle/>
        <a:p>
          <a:endParaRPr lang="es-MX"/>
        </a:p>
      </dgm:t>
    </dgm:pt>
    <dgm:pt modelId="{877E9B09-B0A0-4AC1-A653-5C4B403C1685}" type="sibTrans" cxnId="{DD0D8BF7-9D50-49C4-A153-0E2597F120B0}">
      <dgm:prSet/>
      <dgm:spPr/>
      <dgm:t>
        <a:bodyPr/>
        <a:lstStyle/>
        <a:p>
          <a:endParaRPr lang="es-MX"/>
        </a:p>
      </dgm:t>
    </dgm:pt>
    <dgm:pt modelId="{303E96D8-E72C-4B57-8D72-7C943FBCCD35}" type="pres">
      <dgm:prSet presAssocID="{C19D8FA5-1947-425F-A030-9D6CEE7F62F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8B2FF54C-B0DA-4A14-A109-1E40C14DF3AE}" type="pres">
      <dgm:prSet presAssocID="{713F76A1-805E-4D8E-8A53-44B02A71C1B8}" presName="parentLin" presStyleCnt="0"/>
      <dgm:spPr/>
    </dgm:pt>
    <dgm:pt modelId="{8BE34D32-4C58-4563-B12C-A989E6E2AE00}" type="pres">
      <dgm:prSet presAssocID="{713F76A1-805E-4D8E-8A53-44B02A71C1B8}" presName="parentLeftMargin" presStyleLbl="node1" presStyleIdx="0" presStyleCnt="3"/>
      <dgm:spPr/>
      <dgm:t>
        <a:bodyPr/>
        <a:lstStyle/>
        <a:p>
          <a:endParaRPr lang="es-MX"/>
        </a:p>
      </dgm:t>
    </dgm:pt>
    <dgm:pt modelId="{0A1A0CB3-8D9D-48A4-9148-061213535769}" type="pres">
      <dgm:prSet presAssocID="{713F76A1-805E-4D8E-8A53-44B02A71C1B8}" presName="parentText" presStyleLbl="node1" presStyleIdx="0" presStyleCnt="3" custScaleX="11571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2370001-4724-4631-96A7-73FA4A7B9174}" type="pres">
      <dgm:prSet presAssocID="{713F76A1-805E-4D8E-8A53-44B02A71C1B8}" presName="negativeSpace" presStyleCnt="0"/>
      <dgm:spPr/>
    </dgm:pt>
    <dgm:pt modelId="{BB1CE389-28F6-4F25-A4E6-90DDAD3F350B}" type="pres">
      <dgm:prSet presAssocID="{713F76A1-805E-4D8E-8A53-44B02A71C1B8}" presName="childText" presStyleLbl="conFgAcc1" presStyleIdx="0" presStyleCnt="3">
        <dgm:presLayoutVars>
          <dgm:bulletEnabled val="1"/>
        </dgm:presLayoutVars>
      </dgm:prSet>
      <dgm:spPr/>
    </dgm:pt>
    <dgm:pt modelId="{F865D8C9-9701-4BB0-990C-1F2298AEEB8F}" type="pres">
      <dgm:prSet presAssocID="{13111355-2B5E-49D1-892B-85B54651D437}" presName="spaceBetweenRectangles" presStyleCnt="0"/>
      <dgm:spPr/>
    </dgm:pt>
    <dgm:pt modelId="{038C1126-BE53-4DED-B446-C3C13321B6F2}" type="pres">
      <dgm:prSet presAssocID="{E85E539E-61A7-479D-A9C2-75FA8E2E6492}" presName="parentLin" presStyleCnt="0"/>
      <dgm:spPr/>
    </dgm:pt>
    <dgm:pt modelId="{B3C0F7A7-9E07-4CE1-BBA9-769C9075BC88}" type="pres">
      <dgm:prSet presAssocID="{E85E539E-61A7-479D-A9C2-75FA8E2E6492}" presName="parentLeftMargin" presStyleLbl="node1" presStyleIdx="0" presStyleCnt="3"/>
      <dgm:spPr/>
      <dgm:t>
        <a:bodyPr/>
        <a:lstStyle/>
        <a:p>
          <a:endParaRPr lang="es-MX"/>
        </a:p>
      </dgm:t>
    </dgm:pt>
    <dgm:pt modelId="{3B100AE7-7674-4125-9455-50673258F29D}" type="pres">
      <dgm:prSet presAssocID="{E85E539E-61A7-479D-A9C2-75FA8E2E6492}" presName="parentText" presStyleLbl="node1" presStyleIdx="1" presStyleCnt="3" custScaleX="11571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F3A9EB4-BAE1-44F5-9EE6-7C6AB30C2024}" type="pres">
      <dgm:prSet presAssocID="{E85E539E-61A7-479D-A9C2-75FA8E2E6492}" presName="negativeSpace" presStyleCnt="0"/>
      <dgm:spPr/>
    </dgm:pt>
    <dgm:pt modelId="{025E23F7-3317-4BDB-AE54-563F768E5309}" type="pres">
      <dgm:prSet presAssocID="{E85E539E-61A7-479D-A9C2-75FA8E2E6492}" presName="childText" presStyleLbl="conFgAcc1" presStyleIdx="1" presStyleCnt="3">
        <dgm:presLayoutVars>
          <dgm:bulletEnabled val="1"/>
        </dgm:presLayoutVars>
      </dgm:prSet>
      <dgm:spPr/>
    </dgm:pt>
    <dgm:pt modelId="{3D7D377C-14EB-41E7-A2DE-0EF9002B907A}" type="pres">
      <dgm:prSet presAssocID="{75970EE1-41C9-45B7-9108-0B8805FDBA0B}" presName="spaceBetweenRectangles" presStyleCnt="0"/>
      <dgm:spPr/>
    </dgm:pt>
    <dgm:pt modelId="{A4AF2AA0-8EEA-4169-8D85-A149C14BAEF1}" type="pres">
      <dgm:prSet presAssocID="{20813AC3-ADE9-479C-999B-FAB7C9623746}" presName="parentLin" presStyleCnt="0"/>
      <dgm:spPr/>
    </dgm:pt>
    <dgm:pt modelId="{83578E67-FA4D-4627-82C9-812B99391130}" type="pres">
      <dgm:prSet presAssocID="{20813AC3-ADE9-479C-999B-FAB7C9623746}" presName="parentLeftMargin" presStyleLbl="node1" presStyleIdx="1" presStyleCnt="3"/>
      <dgm:spPr/>
      <dgm:t>
        <a:bodyPr/>
        <a:lstStyle/>
        <a:p>
          <a:endParaRPr lang="es-MX"/>
        </a:p>
      </dgm:t>
    </dgm:pt>
    <dgm:pt modelId="{FE2FB617-FEA8-48B7-B466-C089F0A9BDB0}" type="pres">
      <dgm:prSet presAssocID="{20813AC3-ADE9-479C-999B-FAB7C9623746}" presName="parentText" presStyleLbl="node1" presStyleIdx="2" presStyleCnt="3" custScaleX="11571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1E80AD2-F451-4880-BD22-5C8A1F3DD512}" type="pres">
      <dgm:prSet presAssocID="{20813AC3-ADE9-479C-999B-FAB7C9623746}" presName="negativeSpace" presStyleCnt="0"/>
      <dgm:spPr/>
    </dgm:pt>
    <dgm:pt modelId="{D869BF36-B685-42B9-A06F-1C109F3E6815}" type="pres">
      <dgm:prSet presAssocID="{20813AC3-ADE9-479C-999B-FAB7C962374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EEE9A72-C029-4EB0-89FC-76C2E7727EA1}" type="presOf" srcId="{713F76A1-805E-4D8E-8A53-44B02A71C1B8}" destId="{0A1A0CB3-8D9D-48A4-9148-061213535769}" srcOrd="1" destOrd="0" presId="urn:microsoft.com/office/officeart/2005/8/layout/list1"/>
    <dgm:cxn modelId="{3489391D-43F1-4401-B613-DC4DE4AB7236}" srcId="{C19D8FA5-1947-425F-A030-9D6CEE7F62F2}" destId="{713F76A1-805E-4D8E-8A53-44B02A71C1B8}" srcOrd="0" destOrd="0" parTransId="{0D332FFB-D119-44D4-9FC3-FB70E3DA40F6}" sibTransId="{13111355-2B5E-49D1-892B-85B54651D437}"/>
    <dgm:cxn modelId="{9FD358E3-4F99-42F9-B279-9E958C00C7FA}" type="presOf" srcId="{713F76A1-805E-4D8E-8A53-44B02A71C1B8}" destId="{8BE34D32-4C58-4563-B12C-A989E6E2AE00}" srcOrd="0" destOrd="0" presId="urn:microsoft.com/office/officeart/2005/8/layout/list1"/>
    <dgm:cxn modelId="{DD0D8BF7-9D50-49C4-A153-0E2597F120B0}" srcId="{C19D8FA5-1947-425F-A030-9D6CEE7F62F2}" destId="{20813AC3-ADE9-479C-999B-FAB7C9623746}" srcOrd="2" destOrd="0" parTransId="{D9AFC7C8-C3DE-4AE1-86AF-885C8CC3801E}" sibTransId="{877E9B09-B0A0-4AC1-A653-5C4B403C1685}"/>
    <dgm:cxn modelId="{905291B8-C19E-41DA-BE73-E36BB0B0F771}" type="presOf" srcId="{20813AC3-ADE9-479C-999B-FAB7C9623746}" destId="{FE2FB617-FEA8-48B7-B466-C089F0A9BDB0}" srcOrd="1" destOrd="0" presId="urn:microsoft.com/office/officeart/2005/8/layout/list1"/>
    <dgm:cxn modelId="{4DC47553-0A92-4736-8036-B085BB064FCD}" type="presOf" srcId="{E85E539E-61A7-479D-A9C2-75FA8E2E6492}" destId="{B3C0F7A7-9E07-4CE1-BBA9-769C9075BC88}" srcOrd="0" destOrd="0" presId="urn:microsoft.com/office/officeart/2005/8/layout/list1"/>
    <dgm:cxn modelId="{08946047-E9D7-4E20-9625-5D91B0DD7D19}" type="presOf" srcId="{20813AC3-ADE9-479C-999B-FAB7C9623746}" destId="{83578E67-FA4D-4627-82C9-812B99391130}" srcOrd="0" destOrd="0" presId="urn:microsoft.com/office/officeart/2005/8/layout/list1"/>
    <dgm:cxn modelId="{A4799E3A-07CD-4B37-B0B1-13F03B8D8333}" type="presOf" srcId="{C19D8FA5-1947-425F-A030-9D6CEE7F62F2}" destId="{303E96D8-E72C-4B57-8D72-7C943FBCCD35}" srcOrd="0" destOrd="0" presId="urn:microsoft.com/office/officeart/2005/8/layout/list1"/>
    <dgm:cxn modelId="{9D138D20-6EFD-4128-A955-D06D324F499D}" type="presOf" srcId="{E85E539E-61A7-479D-A9C2-75FA8E2E6492}" destId="{3B100AE7-7674-4125-9455-50673258F29D}" srcOrd="1" destOrd="0" presId="urn:microsoft.com/office/officeart/2005/8/layout/list1"/>
    <dgm:cxn modelId="{F4F38551-F2EF-45AC-8D34-2366310D43DB}" srcId="{C19D8FA5-1947-425F-A030-9D6CEE7F62F2}" destId="{E85E539E-61A7-479D-A9C2-75FA8E2E6492}" srcOrd="1" destOrd="0" parTransId="{D912959C-1D77-4317-9F2E-B6393069DCB1}" sibTransId="{75970EE1-41C9-45B7-9108-0B8805FDBA0B}"/>
    <dgm:cxn modelId="{B8D97AA0-0DBC-44D7-8347-2C8C515D1E47}" type="presParOf" srcId="{303E96D8-E72C-4B57-8D72-7C943FBCCD35}" destId="{8B2FF54C-B0DA-4A14-A109-1E40C14DF3AE}" srcOrd="0" destOrd="0" presId="urn:microsoft.com/office/officeart/2005/8/layout/list1"/>
    <dgm:cxn modelId="{EC38469D-F19F-41F4-AAA7-5344941F43E9}" type="presParOf" srcId="{8B2FF54C-B0DA-4A14-A109-1E40C14DF3AE}" destId="{8BE34D32-4C58-4563-B12C-A989E6E2AE00}" srcOrd="0" destOrd="0" presId="urn:microsoft.com/office/officeart/2005/8/layout/list1"/>
    <dgm:cxn modelId="{C2DC5173-1B12-41F6-A90F-514635ACD86A}" type="presParOf" srcId="{8B2FF54C-B0DA-4A14-A109-1E40C14DF3AE}" destId="{0A1A0CB3-8D9D-48A4-9148-061213535769}" srcOrd="1" destOrd="0" presId="urn:microsoft.com/office/officeart/2005/8/layout/list1"/>
    <dgm:cxn modelId="{5AA8E33E-21AF-4574-911D-D7A6C2F2957E}" type="presParOf" srcId="{303E96D8-E72C-4B57-8D72-7C943FBCCD35}" destId="{02370001-4724-4631-96A7-73FA4A7B9174}" srcOrd="1" destOrd="0" presId="urn:microsoft.com/office/officeart/2005/8/layout/list1"/>
    <dgm:cxn modelId="{E98DB01F-02A2-4629-8530-BCFCB46D13A6}" type="presParOf" srcId="{303E96D8-E72C-4B57-8D72-7C943FBCCD35}" destId="{BB1CE389-28F6-4F25-A4E6-90DDAD3F350B}" srcOrd="2" destOrd="0" presId="urn:microsoft.com/office/officeart/2005/8/layout/list1"/>
    <dgm:cxn modelId="{CB0A7E45-B59C-46D7-B27D-F00CD7EA8C17}" type="presParOf" srcId="{303E96D8-E72C-4B57-8D72-7C943FBCCD35}" destId="{F865D8C9-9701-4BB0-990C-1F2298AEEB8F}" srcOrd="3" destOrd="0" presId="urn:microsoft.com/office/officeart/2005/8/layout/list1"/>
    <dgm:cxn modelId="{50F87F4D-7017-4DEA-AF38-DC22936395B8}" type="presParOf" srcId="{303E96D8-E72C-4B57-8D72-7C943FBCCD35}" destId="{038C1126-BE53-4DED-B446-C3C13321B6F2}" srcOrd="4" destOrd="0" presId="urn:microsoft.com/office/officeart/2005/8/layout/list1"/>
    <dgm:cxn modelId="{2CD73496-717A-4C1E-8772-C0181E7BE466}" type="presParOf" srcId="{038C1126-BE53-4DED-B446-C3C13321B6F2}" destId="{B3C0F7A7-9E07-4CE1-BBA9-769C9075BC88}" srcOrd="0" destOrd="0" presId="urn:microsoft.com/office/officeart/2005/8/layout/list1"/>
    <dgm:cxn modelId="{ED6106FD-6883-420B-BCE9-D634963A868D}" type="presParOf" srcId="{038C1126-BE53-4DED-B446-C3C13321B6F2}" destId="{3B100AE7-7674-4125-9455-50673258F29D}" srcOrd="1" destOrd="0" presId="urn:microsoft.com/office/officeart/2005/8/layout/list1"/>
    <dgm:cxn modelId="{AEAE1BDD-D05E-4F37-BAEC-C9AE7D1D627E}" type="presParOf" srcId="{303E96D8-E72C-4B57-8D72-7C943FBCCD35}" destId="{7F3A9EB4-BAE1-44F5-9EE6-7C6AB30C2024}" srcOrd="5" destOrd="0" presId="urn:microsoft.com/office/officeart/2005/8/layout/list1"/>
    <dgm:cxn modelId="{D4B4BB7A-553B-4254-AD8B-B984426938B7}" type="presParOf" srcId="{303E96D8-E72C-4B57-8D72-7C943FBCCD35}" destId="{025E23F7-3317-4BDB-AE54-563F768E5309}" srcOrd="6" destOrd="0" presId="urn:microsoft.com/office/officeart/2005/8/layout/list1"/>
    <dgm:cxn modelId="{5F76C2F8-CA15-4631-AC29-54A22D64D237}" type="presParOf" srcId="{303E96D8-E72C-4B57-8D72-7C943FBCCD35}" destId="{3D7D377C-14EB-41E7-A2DE-0EF9002B907A}" srcOrd="7" destOrd="0" presId="urn:microsoft.com/office/officeart/2005/8/layout/list1"/>
    <dgm:cxn modelId="{75F6B6D1-2EF2-416B-9583-E9025B5C9F06}" type="presParOf" srcId="{303E96D8-E72C-4B57-8D72-7C943FBCCD35}" destId="{A4AF2AA0-8EEA-4169-8D85-A149C14BAEF1}" srcOrd="8" destOrd="0" presId="urn:microsoft.com/office/officeart/2005/8/layout/list1"/>
    <dgm:cxn modelId="{1076F5FE-F085-4D63-B199-3E218E4788FC}" type="presParOf" srcId="{A4AF2AA0-8EEA-4169-8D85-A149C14BAEF1}" destId="{83578E67-FA4D-4627-82C9-812B99391130}" srcOrd="0" destOrd="0" presId="urn:microsoft.com/office/officeart/2005/8/layout/list1"/>
    <dgm:cxn modelId="{AB397687-81CE-43F1-88E1-5B560225DF75}" type="presParOf" srcId="{A4AF2AA0-8EEA-4169-8D85-A149C14BAEF1}" destId="{FE2FB617-FEA8-48B7-B466-C089F0A9BDB0}" srcOrd="1" destOrd="0" presId="urn:microsoft.com/office/officeart/2005/8/layout/list1"/>
    <dgm:cxn modelId="{10C94342-AD57-4CA2-834A-7FCA817A3A3E}" type="presParOf" srcId="{303E96D8-E72C-4B57-8D72-7C943FBCCD35}" destId="{31E80AD2-F451-4880-BD22-5C8A1F3DD512}" srcOrd="9" destOrd="0" presId="urn:microsoft.com/office/officeart/2005/8/layout/list1"/>
    <dgm:cxn modelId="{6779AC76-B9A9-468B-A1C6-149AA23B7306}" type="presParOf" srcId="{303E96D8-E72C-4B57-8D72-7C943FBCCD35}" destId="{D869BF36-B685-42B9-A06F-1C109F3E681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949B2F-2CC4-46FE-AE8B-1D1E0C649434}" type="doc">
      <dgm:prSet loTypeId="urn:microsoft.com/office/officeart/2005/8/layout/hList3" loCatId="list" qsTypeId="urn:microsoft.com/office/officeart/2005/8/quickstyle/3d4" qsCatId="3D" csTypeId="urn:microsoft.com/office/officeart/2005/8/colors/accent4_1" csCatId="accent4" phldr="1"/>
      <dgm:spPr/>
      <dgm:t>
        <a:bodyPr/>
        <a:lstStyle/>
        <a:p>
          <a:endParaRPr lang="es-MX"/>
        </a:p>
      </dgm:t>
    </dgm:pt>
    <dgm:pt modelId="{FFAB98A7-7F0C-4E1C-8C73-DD3C8FAA83BC}">
      <dgm:prSet phldrT="[Texto]"/>
      <dgm:spPr/>
      <dgm:t>
        <a:bodyPr/>
        <a:lstStyle/>
        <a:p>
          <a:endParaRPr lang="es-MX" dirty="0"/>
        </a:p>
      </dgm:t>
    </dgm:pt>
    <dgm:pt modelId="{AD19F44F-E26C-4EAC-A143-8CA27102F85D}" type="parTrans" cxnId="{7AF57BAF-5AF8-439C-B04E-3D4FD7C56DF0}">
      <dgm:prSet/>
      <dgm:spPr/>
      <dgm:t>
        <a:bodyPr/>
        <a:lstStyle/>
        <a:p>
          <a:endParaRPr lang="es-MX"/>
        </a:p>
      </dgm:t>
    </dgm:pt>
    <dgm:pt modelId="{308FCDFE-7622-4903-8B56-639E81CA7E25}" type="sibTrans" cxnId="{7AF57BAF-5AF8-439C-B04E-3D4FD7C56DF0}">
      <dgm:prSet/>
      <dgm:spPr/>
      <dgm:t>
        <a:bodyPr/>
        <a:lstStyle/>
        <a:p>
          <a:endParaRPr lang="es-MX"/>
        </a:p>
      </dgm:t>
    </dgm:pt>
    <dgm:pt modelId="{215B4186-CFCB-4B8B-BF84-8CF0A67AB00B}">
      <dgm:prSet phldrT="[Texto]" custT="1"/>
      <dgm:spPr/>
      <dgm:t>
        <a:bodyPr/>
        <a:lstStyle/>
        <a:p>
          <a:pPr algn="ctr"/>
          <a:endParaRPr lang="es-MX" sz="2400" dirty="0">
            <a:latin typeface="+mn-lt"/>
          </a:endParaRPr>
        </a:p>
      </dgm:t>
    </dgm:pt>
    <dgm:pt modelId="{55E311F9-C38C-4390-81C5-8B06797C00B3}" type="parTrans" cxnId="{7342D66A-E709-4F95-A6FE-1FFF8F875630}">
      <dgm:prSet/>
      <dgm:spPr/>
      <dgm:t>
        <a:bodyPr/>
        <a:lstStyle/>
        <a:p>
          <a:endParaRPr lang="es-MX"/>
        </a:p>
      </dgm:t>
    </dgm:pt>
    <dgm:pt modelId="{2F50FF41-39D3-4025-BA3E-FDB6C07DE4BD}" type="sibTrans" cxnId="{7342D66A-E709-4F95-A6FE-1FFF8F875630}">
      <dgm:prSet/>
      <dgm:spPr/>
      <dgm:t>
        <a:bodyPr/>
        <a:lstStyle/>
        <a:p>
          <a:endParaRPr lang="es-MX"/>
        </a:p>
      </dgm:t>
    </dgm:pt>
    <dgm:pt modelId="{87A8498E-4C1E-4A27-9148-17E1BD8668AD}">
      <dgm:prSet phldrT="[Texto]" custT="1"/>
      <dgm:spPr/>
      <dgm:t>
        <a:bodyPr/>
        <a:lstStyle/>
        <a:p>
          <a:pPr algn="ctr"/>
          <a:endParaRPr lang="es-MX" sz="1800" dirty="0"/>
        </a:p>
      </dgm:t>
    </dgm:pt>
    <dgm:pt modelId="{4691EE31-56B6-4038-94B6-EE23C8D451D2}" type="parTrans" cxnId="{8B5ACD7E-6D75-45DD-AE2C-CC90522EB07D}">
      <dgm:prSet/>
      <dgm:spPr/>
      <dgm:t>
        <a:bodyPr/>
        <a:lstStyle/>
        <a:p>
          <a:endParaRPr lang="es-MX"/>
        </a:p>
      </dgm:t>
    </dgm:pt>
    <dgm:pt modelId="{CDB1BD79-CFCA-4F48-991B-59DC8E28C068}" type="sibTrans" cxnId="{8B5ACD7E-6D75-45DD-AE2C-CC90522EB07D}">
      <dgm:prSet/>
      <dgm:spPr/>
      <dgm:t>
        <a:bodyPr/>
        <a:lstStyle/>
        <a:p>
          <a:endParaRPr lang="es-MX"/>
        </a:p>
      </dgm:t>
    </dgm:pt>
    <dgm:pt modelId="{F134C04F-7780-401E-A8F0-389CF2EEB185}">
      <dgm:prSet phldrT="[Texto]"/>
      <dgm:spPr/>
      <dgm:t>
        <a:bodyPr/>
        <a:lstStyle/>
        <a:p>
          <a:endParaRPr lang="es-MX" dirty="0"/>
        </a:p>
      </dgm:t>
    </dgm:pt>
    <dgm:pt modelId="{B4E37BD7-6C71-4835-A4D7-9A72325114EE}" type="parTrans" cxnId="{6FEC6E4C-9AF3-441C-9F34-DD9702A57A07}">
      <dgm:prSet/>
      <dgm:spPr/>
      <dgm:t>
        <a:bodyPr/>
        <a:lstStyle/>
        <a:p>
          <a:endParaRPr lang="es-MX"/>
        </a:p>
      </dgm:t>
    </dgm:pt>
    <dgm:pt modelId="{AE801F02-9F80-4C35-AA6F-C741BA45E9D5}" type="sibTrans" cxnId="{6FEC6E4C-9AF3-441C-9F34-DD9702A57A07}">
      <dgm:prSet/>
      <dgm:spPr/>
      <dgm:t>
        <a:bodyPr/>
        <a:lstStyle/>
        <a:p>
          <a:endParaRPr lang="es-MX"/>
        </a:p>
      </dgm:t>
    </dgm:pt>
    <dgm:pt modelId="{909360E3-D419-43E5-A74B-DDD43D201214}" type="pres">
      <dgm:prSet presAssocID="{8D949B2F-2CC4-46FE-AE8B-1D1E0C64943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B2B8EFE3-FFB3-496E-AF18-FF2132352AC1}" type="pres">
      <dgm:prSet presAssocID="{FFAB98A7-7F0C-4E1C-8C73-DD3C8FAA83BC}" presName="roof" presStyleLbl="dkBgShp" presStyleIdx="0" presStyleCnt="2" custFlipVert="1" custScaleY="30368" custLinFactNeighborY="34234"/>
      <dgm:spPr/>
      <dgm:t>
        <a:bodyPr/>
        <a:lstStyle/>
        <a:p>
          <a:endParaRPr lang="es-MX"/>
        </a:p>
      </dgm:t>
    </dgm:pt>
    <dgm:pt modelId="{0776CC80-DB91-4E9B-89DF-2BCC65EF3730}" type="pres">
      <dgm:prSet presAssocID="{FFAB98A7-7F0C-4E1C-8C73-DD3C8FAA83BC}" presName="pillars" presStyleCnt="0"/>
      <dgm:spPr/>
    </dgm:pt>
    <dgm:pt modelId="{2D33144D-E5C2-4647-BB95-697141CF0ADA}" type="pres">
      <dgm:prSet presAssocID="{FFAB98A7-7F0C-4E1C-8C73-DD3C8FAA83BC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69D6FC8-91B5-4405-B125-C00918A65464}" type="pres">
      <dgm:prSet presAssocID="{87A8498E-4C1E-4A27-9148-17E1BD8668AD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6DDA4D9-72C2-4FF2-B67D-C6973ED6C0FF}" type="pres">
      <dgm:prSet presAssocID="{FFAB98A7-7F0C-4E1C-8C73-DD3C8FAA83BC}" presName="base" presStyleLbl="dkBgShp" presStyleIdx="1" presStyleCnt="2"/>
      <dgm:spPr/>
    </dgm:pt>
  </dgm:ptLst>
  <dgm:cxnLst>
    <dgm:cxn modelId="{61739D76-B73F-4840-ACC8-3FC83D77CEBA}" type="presOf" srcId="{FFAB98A7-7F0C-4E1C-8C73-DD3C8FAA83BC}" destId="{B2B8EFE3-FFB3-496E-AF18-FF2132352AC1}" srcOrd="0" destOrd="0" presId="urn:microsoft.com/office/officeart/2005/8/layout/hList3"/>
    <dgm:cxn modelId="{7AF57BAF-5AF8-439C-B04E-3D4FD7C56DF0}" srcId="{8D949B2F-2CC4-46FE-AE8B-1D1E0C649434}" destId="{FFAB98A7-7F0C-4E1C-8C73-DD3C8FAA83BC}" srcOrd="0" destOrd="0" parTransId="{AD19F44F-E26C-4EAC-A143-8CA27102F85D}" sibTransId="{308FCDFE-7622-4903-8B56-639E81CA7E25}"/>
    <dgm:cxn modelId="{2C0B4218-07B4-420A-B568-6E21A3168D0F}" type="presOf" srcId="{8D949B2F-2CC4-46FE-AE8B-1D1E0C649434}" destId="{909360E3-D419-43E5-A74B-DDD43D201214}" srcOrd="0" destOrd="0" presId="urn:microsoft.com/office/officeart/2005/8/layout/hList3"/>
    <dgm:cxn modelId="{8B5ACD7E-6D75-45DD-AE2C-CC90522EB07D}" srcId="{FFAB98A7-7F0C-4E1C-8C73-DD3C8FAA83BC}" destId="{87A8498E-4C1E-4A27-9148-17E1BD8668AD}" srcOrd="1" destOrd="0" parTransId="{4691EE31-56B6-4038-94B6-EE23C8D451D2}" sibTransId="{CDB1BD79-CFCA-4F48-991B-59DC8E28C068}"/>
    <dgm:cxn modelId="{E630A695-41C7-4DF7-A5BE-7DEA352DFEFF}" type="presOf" srcId="{215B4186-CFCB-4B8B-BF84-8CF0A67AB00B}" destId="{2D33144D-E5C2-4647-BB95-697141CF0ADA}" srcOrd="0" destOrd="0" presId="urn:microsoft.com/office/officeart/2005/8/layout/hList3"/>
    <dgm:cxn modelId="{BE56A90F-6631-4DDF-8422-FF6EFBF75E56}" type="presOf" srcId="{87A8498E-4C1E-4A27-9148-17E1BD8668AD}" destId="{B69D6FC8-91B5-4405-B125-C00918A65464}" srcOrd="0" destOrd="0" presId="urn:microsoft.com/office/officeart/2005/8/layout/hList3"/>
    <dgm:cxn modelId="{6FEC6E4C-9AF3-441C-9F34-DD9702A57A07}" srcId="{8D949B2F-2CC4-46FE-AE8B-1D1E0C649434}" destId="{F134C04F-7780-401E-A8F0-389CF2EEB185}" srcOrd="1" destOrd="0" parTransId="{B4E37BD7-6C71-4835-A4D7-9A72325114EE}" sibTransId="{AE801F02-9F80-4C35-AA6F-C741BA45E9D5}"/>
    <dgm:cxn modelId="{7342D66A-E709-4F95-A6FE-1FFF8F875630}" srcId="{FFAB98A7-7F0C-4E1C-8C73-DD3C8FAA83BC}" destId="{215B4186-CFCB-4B8B-BF84-8CF0A67AB00B}" srcOrd="0" destOrd="0" parTransId="{55E311F9-C38C-4390-81C5-8B06797C00B3}" sibTransId="{2F50FF41-39D3-4025-BA3E-FDB6C07DE4BD}"/>
    <dgm:cxn modelId="{62D65AC3-BB09-4122-BD2E-2BD13308CD4B}" type="presParOf" srcId="{909360E3-D419-43E5-A74B-DDD43D201214}" destId="{B2B8EFE3-FFB3-496E-AF18-FF2132352AC1}" srcOrd="0" destOrd="0" presId="urn:microsoft.com/office/officeart/2005/8/layout/hList3"/>
    <dgm:cxn modelId="{36888235-DF1E-491A-9730-8C710085841C}" type="presParOf" srcId="{909360E3-D419-43E5-A74B-DDD43D201214}" destId="{0776CC80-DB91-4E9B-89DF-2BCC65EF3730}" srcOrd="1" destOrd="0" presId="urn:microsoft.com/office/officeart/2005/8/layout/hList3"/>
    <dgm:cxn modelId="{D4B0DFC9-359A-4CFF-B56B-D72890679F6E}" type="presParOf" srcId="{0776CC80-DB91-4E9B-89DF-2BCC65EF3730}" destId="{2D33144D-E5C2-4647-BB95-697141CF0ADA}" srcOrd="0" destOrd="0" presId="urn:microsoft.com/office/officeart/2005/8/layout/hList3"/>
    <dgm:cxn modelId="{11764235-1D50-4F55-B2A8-F239694B2591}" type="presParOf" srcId="{0776CC80-DB91-4E9B-89DF-2BCC65EF3730}" destId="{B69D6FC8-91B5-4405-B125-C00918A65464}" srcOrd="1" destOrd="0" presId="urn:microsoft.com/office/officeart/2005/8/layout/hList3"/>
    <dgm:cxn modelId="{B6ADA430-5528-45D6-95CC-C9B23AF224B0}" type="presParOf" srcId="{909360E3-D419-43E5-A74B-DDD43D201214}" destId="{D6DDA4D9-72C2-4FF2-B67D-C6973ED6C0F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949B2F-2CC4-46FE-AE8B-1D1E0C649434}" type="doc">
      <dgm:prSet loTypeId="urn:microsoft.com/office/officeart/2005/8/layout/hList3" loCatId="list" qsTypeId="urn:microsoft.com/office/officeart/2005/8/quickstyle/3d4" qsCatId="3D" csTypeId="urn:microsoft.com/office/officeart/2005/8/colors/accent4_1" csCatId="accent4" phldr="1"/>
      <dgm:spPr/>
      <dgm:t>
        <a:bodyPr/>
        <a:lstStyle/>
        <a:p>
          <a:endParaRPr lang="es-MX"/>
        </a:p>
      </dgm:t>
    </dgm:pt>
    <dgm:pt modelId="{215B4186-CFCB-4B8B-BF84-8CF0A67AB00B}">
      <dgm:prSet phldrT="[Texto]" custT="1"/>
      <dgm:spPr/>
      <dgm:t>
        <a:bodyPr/>
        <a:lstStyle/>
        <a:p>
          <a:pPr algn="ctr"/>
          <a:endParaRPr lang="es-MX" sz="2400" dirty="0">
            <a:latin typeface="+mn-lt"/>
          </a:endParaRPr>
        </a:p>
      </dgm:t>
    </dgm:pt>
    <dgm:pt modelId="{55E311F9-C38C-4390-81C5-8B06797C00B3}" type="parTrans" cxnId="{7342D66A-E709-4F95-A6FE-1FFF8F875630}">
      <dgm:prSet/>
      <dgm:spPr/>
      <dgm:t>
        <a:bodyPr/>
        <a:lstStyle/>
        <a:p>
          <a:endParaRPr lang="es-MX"/>
        </a:p>
      </dgm:t>
    </dgm:pt>
    <dgm:pt modelId="{2F50FF41-39D3-4025-BA3E-FDB6C07DE4BD}" type="sibTrans" cxnId="{7342D66A-E709-4F95-A6FE-1FFF8F875630}">
      <dgm:prSet/>
      <dgm:spPr/>
      <dgm:t>
        <a:bodyPr/>
        <a:lstStyle/>
        <a:p>
          <a:endParaRPr lang="es-MX"/>
        </a:p>
      </dgm:t>
    </dgm:pt>
    <dgm:pt modelId="{87A8498E-4C1E-4A27-9148-17E1BD8668AD}">
      <dgm:prSet phldrT="[Texto]" custT="1"/>
      <dgm:spPr/>
      <dgm:t>
        <a:bodyPr/>
        <a:lstStyle/>
        <a:p>
          <a:pPr algn="ctr"/>
          <a:endParaRPr lang="es-MX" sz="1800" dirty="0"/>
        </a:p>
      </dgm:t>
    </dgm:pt>
    <dgm:pt modelId="{4691EE31-56B6-4038-94B6-EE23C8D451D2}" type="parTrans" cxnId="{8B5ACD7E-6D75-45DD-AE2C-CC90522EB07D}">
      <dgm:prSet/>
      <dgm:spPr/>
      <dgm:t>
        <a:bodyPr/>
        <a:lstStyle/>
        <a:p>
          <a:endParaRPr lang="es-MX"/>
        </a:p>
      </dgm:t>
    </dgm:pt>
    <dgm:pt modelId="{CDB1BD79-CFCA-4F48-991B-59DC8E28C068}" type="sibTrans" cxnId="{8B5ACD7E-6D75-45DD-AE2C-CC90522EB07D}">
      <dgm:prSet/>
      <dgm:spPr/>
      <dgm:t>
        <a:bodyPr/>
        <a:lstStyle/>
        <a:p>
          <a:endParaRPr lang="es-MX"/>
        </a:p>
      </dgm:t>
    </dgm:pt>
    <dgm:pt modelId="{F134C04F-7780-401E-A8F0-389CF2EEB185}">
      <dgm:prSet phldrT="[Texto]"/>
      <dgm:spPr/>
      <dgm:t>
        <a:bodyPr/>
        <a:lstStyle/>
        <a:p>
          <a:endParaRPr lang="es-MX" dirty="0"/>
        </a:p>
      </dgm:t>
    </dgm:pt>
    <dgm:pt modelId="{B4E37BD7-6C71-4835-A4D7-9A72325114EE}" type="parTrans" cxnId="{6FEC6E4C-9AF3-441C-9F34-DD9702A57A07}">
      <dgm:prSet/>
      <dgm:spPr/>
      <dgm:t>
        <a:bodyPr/>
        <a:lstStyle/>
        <a:p>
          <a:endParaRPr lang="es-MX"/>
        </a:p>
      </dgm:t>
    </dgm:pt>
    <dgm:pt modelId="{AE801F02-9F80-4C35-AA6F-C741BA45E9D5}" type="sibTrans" cxnId="{6FEC6E4C-9AF3-441C-9F34-DD9702A57A07}">
      <dgm:prSet/>
      <dgm:spPr/>
      <dgm:t>
        <a:bodyPr/>
        <a:lstStyle/>
        <a:p>
          <a:endParaRPr lang="es-MX"/>
        </a:p>
      </dgm:t>
    </dgm:pt>
    <dgm:pt modelId="{FFAB98A7-7F0C-4E1C-8C73-DD3C8FAA83BC}">
      <dgm:prSet phldrT="[Texto]"/>
      <dgm:spPr/>
      <dgm:t>
        <a:bodyPr/>
        <a:lstStyle/>
        <a:p>
          <a:endParaRPr lang="es-MX" dirty="0"/>
        </a:p>
      </dgm:t>
    </dgm:pt>
    <dgm:pt modelId="{308FCDFE-7622-4903-8B56-639E81CA7E25}" type="sibTrans" cxnId="{7AF57BAF-5AF8-439C-B04E-3D4FD7C56DF0}">
      <dgm:prSet/>
      <dgm:spPr/>
      <dgm:t>
        <a:bodyPr/>
        <a:lstStyle/>
        <a:p>
          <a:endParaRPr lang="es-MX"/>
        </a:p>
      </dgm:t>
    </dgm:pt>
    <dgm:pt modelId="{AD19F44F-E26C-4EAC-A143-8CA27102F85D}" type="parTrans" cxnId="{7AF57BAF-5AF8-439C-B04E-3D4FD7C56DF0}">
      <dgm:prSet/>
      <dgm:spPr/>
      <dgm:t>
        <a:bodyPr/>
        <a:lstStyle/>
        <a:p>
          <a:endParaRPr lang="es-MX"/>
        </a:p>
      </dgm:t>
    </dgm:pt>
    <dgm:pt modelId="{909360E3-D419-43E5-A74B-DDD43D201214}" type="pres">
      <dgm:prSet presAssocID="{8D949B2F-2CC4-46FE-AE8B-1D1E0C64943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B2B8EFE3-FFB3-496E-AF18-FF2132352AC1}" type="pres">
      <dgm:prSet presAssocID="{FFAB98A7-7F0C-4E1C-8C73-DD3C8FAA83BC}" presName="roof" presStyleLbl="dkBgShp" presStyleIdx="0" presStyleCnt="2" custFlipVert="1" custScaleY="30368" custLinFactNeighborY="34234"/>
      <dgm:spPr/>
      <dgm:t>
        <a:bodyPr/>
        <a:lstStyle/>
        <a:p>
          <a:endParaRPr lang="es-MX"/>
        </a:p>
      </dgm:t>
    </dgm:pt>
    <dgm:pt modelId="{0776CC80-DB91-4E9B-89DF-2BCC65EF3730}" type="pres">
      <dgm:prSet presAssocID="{FFAB98A7-7F0C-4E1C-8C73-DD3C8FAA83BC}" presName="pillars" presStyleCnt="0"/>
      <dgm:spPr/>
    </dgm:pt>
    <dgm:pt modelId="{2D33144D-E5C2-4647-BB95-697141CF0ADA}" type="pres">
      <dgm:prSet presAssocID="{FFAB98A7-7F0C-4E1C-8C73-DD3C8FAA83BC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69D6FC8-91B5-4405-B125-C00918A65464}" type="pres">
      <dgm:prSet presAssocID="{87A8498E-4C1E-4A27-9148-17E1BD8668AD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6DDA4D9-72C2-4FF2-B67D-C6973ED6C0FF}" type="pres">
      <dgm:prSet presAssocID="{FFAB98A7-7F0C-4E1C-8C73-DD3C8FAA83BC}" presName="base" presStyleLbl="dkBgShp" presStyleIdx="1" presStyleCnt="2"/>
      <dgm:spPr/>
    </dgm:pt>
  </dgm:ptLst>
  <dgm:cxnLst>
    <dgm:cxn modelId="{A89C7D42-D94D-4EE6-9033-6CF67A6DC9D2}" type="presOf" srcId="{FFAB98A7-7F0C-4E1C-8C73-DD3C8FAA83BC}" destId="{B2B8EFE3-FFB3-496E-AF18-FF2132352AC1}" srcOrd="0" destOrd="0" presId="urn:microsoft.com/office/officeart/2005/8/layout/hList3"/>
    <dgm:cxn modelId="{887F7C97-1CC7-46A9-A171-246D1250F7F1}" type="presOf" srcId="{87A8498E-4C1E-4A27-9148-17E1BD8668AD}" destId="{B69D6FC8-91B5-4405-B125-C00918A65464}" srcOrd="0" destOrd="0" presId="urn:microsoft.com/office/officeart/2005/8/layout/hList3"/>
    <dgm:cxn modelId="{7AF57BAF-5AF8-439C-B04E-3D4FD7C56DF0}" srcId="{8D949B2F-2CC4-46FE-AE8B-1D1E0C649434}" destId="{FFAB98A7-7F0C-4E1C-8C73-DD3C8FAA83BC}" srcOrd="0" destOrd="0" parTransId="{AD19F44F-E26C-4EAC-A143-8CA27102F85D}" sibTransId="{308FCDFE-7622-4903-8B56-639E81CA7E25}"/>
    <dgm:cxn modelId="{8B5ACD7E-6D75-45DD-AE2C-CC90522EB07D}" srcId="{FFAB98A7-7F0C-4E1C-8C73-DD3C8FAA83BC}" destId="{87A8498E-4C1E-4A27-9148-17E1BD8668AD}" srcOrd="1" destOrd="0" parTransId="{4691EE31-56B6-4038-94B6-EE23C8D451D2}" sibTransId="{CDB1BD79-CFCA-4F48-991B-59DC8E28C068}"/>
    <dgm:cxn modelId="{AC5F6DE5-5674-4A32-80AB-FD5DC5794082}" type="presOf" srcId="{8D949B2F-2CC4-46FE-AE8B-1D1E0C649434}" destId="{909360E3-D419-43E5-A74B-DDD43D201214}" srcOrd="0" destOrd="0" presId="urn:microsoft.com/office/officeart/2005/8/layout/hList3"/>
    <dgm:cxn modelId="{6FEC6E4C-9AF3-441C-9F34-DD9702A57A07}" srcId="{8D949B2F-2CC4-46FE-AE8B-1D1E0C649434}" destId="{F134C04F-7780-401E-A8F0-389CF2EEB185}" srcOrd="1" destOrd="0" parTransId="{B4E37BD7-6C71-4835-A4D7-9A72325114EE}" sibTransId="{AE801F02-9F80-4C35-AA6F-C741BA45E9D5}"/>
    <dgm:cxn modelId="{1C1B1D94-7FD6-4861-9072-2036E4C5F15C}" type="presOf" srcId="{215B4186-CFCB-4B8B-BF84-8CF0A67AB00B}" destId="{2D33144D-E5C2-4647-BB95-697141CF0ADA}" srcOrd="0" destOrd="0" presId="urn:microsoft.com/office/officeart/2005/8/layout/hList3"/>
    <dgm:cxn modelId="{7342D66A-E709-4F95-A6FE-1FFF8F875630}" srcId="{FFAB98A7-7F0C-4E1C-8C73-DD3C8FAA83BC}" destId="{215B4186-CFCB-4B8B-BF84-8CF0A67AB00B}" srcOrd="0" destOrd="0" parTransId="{55E311F9-C38C-4390-81C5-8B06797C00B3}" sibTransId="{2F50FF41-39D3-4025-BA3E-FDB6C07DE4BD}"/>
    <dgm:cxn modelId="{7EC77C03-18E5-4AA2-9C52-5ADB4F0F6B5D}" type="presParOf" srcId="{909360E3-D419-43E5-A74B-DDD43D201214}" destId="{B2B8EFE3-FFB3-496E-AF18-FF2132352AC1}" srcOrd="0" destOrd="0" presId="urn:microsoft.com/office/officeart/2005/8/layout/hList3"/>
    <dgm:cxn modelId="{1B9323AA-7797-4730-9735-667447228BFF}" type="presParOf" srcId="{909360E3-D419-43E5-A74B-DDD43D201214}" destId="{0776CC80-DB91-4E9B-89DF-2BCC65EF3730}" srcOrd="1" destOrd="0" presId="urn:microsoft.com/office/officeart/2005/8/layout/hList3"/>
    <dgm:cxn modelId="{ED241500-2B42-4D15-A7F4-6FC73FBC893A}" type="presParOf" srcId="{0776CC80-DB91-4E9B-89DF-2BCC65EF3730}" destId="{2D33144D-E5C2-4647-BB95-697141CF0ADA}" srcOrd="0" destOrd="0" presId="urn:microsoft.com/office/officeart/2005/8/layout/hList3"/>
    <dgm:cxn modelId="{CB13B454-D59F-4AF8-B8DE-E7FDBE792DB8}" type="presParOf" srcId="{0776CC80-DB91-4E9B-89DF-2BCC65EF3730}" destId="{B69D6FC8-91B5-4405-B125-C00918A65464}" srcOrd="1" destOrd="0" presId="urn:microsoft.com/office/officeart/2005/8/layout/hList3"/>
    <dgm:cxn modelId="{D6CD1793-0662-4581-BD87-68128548A300}" type="presParOf" srcId="{909360E3-D419-43E5-A74B-DDD43D201214}" destId="{D6DDA4D9-72C2-4FF2-B67D-C6973ED6C0F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D949B2F-2CC4-46FE-AE8B-1D1E0C649434}" type="doc">
      <dgm:prSet loTypeId="urn:microsoft.com/office/officeart/2005/8/layout/hList3" loCatId="list" qsTypeId="urn:microsoft.com/office/officeart/2005/8/quickstyle/3d4" qsCatId="3D" csTypeId="urn:microsoft.com/office/officeart/2005/8/colors/accent4_1" csCatId="accent4" phldr="1"/>
      <dgm:spPr/>
      <dgm:t>
        <a:bodyPr/>
        <a:lstStyle/>
        <a:p>
          <a:endParaRPr lang="es-MX"/>
        </a:p>
      </dgm:t>
    </dgm:pt>
    <dgm:pt modelId="{FFAB98A7-7F0C-4E1C-8C73-DD3C8FAA83BC}">
      <dgm:prSet phldrT="[Texto]"/>
      <dgm:spPr/>
      <dgm:t>
        <a:bodyPr/>
        <a:lstStyle/>
        <a:p>
          <a:endParaRPr lang="es-MX" dirty="0"/>
        </a:p>
      </dgm:t>
    </dgm:pt>
    <dgm:pt modelId="{AD19F44F-E26C-4EAC-A143-8CA27102F85D}" type="parTrans" cxnId="{7AF57BAF-5AF8-439C-B04E-3D4FD7C56DF0}">
      <dgm:prSet/>
      <dgm:spPr/>
      <dgm:t>
        <a:bodyPr/>
        <a:lstStyle/>
        <a:p>
          <a:endParaRPr lang="es-MX"/>
        </a:p>
      </dgm:t>
    </dgm:pt>
    <dgm:pt modelId="{308FCDFE-7622-4903-8B56-639E81CA7E25}" type="sibTrans" cxnId="{7AF57BAF-5AF8-439C-B04E-3D4FD7C56DF0}">
      <dgm:prSet/>
      <dgm:spPr/>
      <dgm:t>
        <a:bodyPr/>
        <a:lstStyle/>
        <a:p>
          <a:endParaRPr lang="es-MX"/>
        </a:p>
      </dgm:t>
    </dgm:pt>
    <dgm:pt modelId="{215B4186-CFCB-4B8B-BF84-8CF0A67AB00B}">
      <dgm:prSet phldrT="[Texto]" custT="1"/>
      <dgm:spPr/>
      <dgm:t>
        <a:bodyPr/>
        <a:lstStyle/>
        <a:p>
          <a:pPr algn="ctr"/>
          <a:endParaRPr lang="es-MX" sz="2400" dirty="0">
            <a:latin typeface="+mn-lt"/>
          </a:endParaRPr>
        </a:p>
      </dgm:t>
    </dgm:pt>
    <dgm:pt modelId="{55E311F9-C38C-4390-81C5-8B06797C00B3}" type="parTrans" cxnId="{7342D66A-E709-4F95-A6FE-1FFF8F875630}">
      <dgm:prSet/>
      <dgm:spPr/>
      <dgm:t>
        <a:bodyPr/>
        <a:lstStyle/>
        <a:p>
          <a:endParaRPr lang="es-MX"/>
        </a:p>
      </dgm:t>
    </dgm:pt>
    <dgm:pt modelId="{2F50FF41-39D3-4025-BA3E-FDB6C07DE4BD}" type="sibTrans" cxnId="{7342D66A-E709-4F95-A6FE-1FFF8F875630}">
      <dgm:prSet/>
      <dgm:spPr/>
      <dgm:t>
        <a:bodyPr/>
        <a:lstStyle/>
        <a:p>
          <a:endParaRPr lang="es-MX"/>
        </a:p>
      </dgm:t>
    </dgm:pt>
    <dgm:pt modelId="{87A8498E-4C1E-4A27-9148-17E1BD8668AD}">
      <dgm:prSet phldrT="[Texto]" custT="1"/>
      <dgm:spPr/>
      <dgm:t>
        <a:bodyPr/>
        <a:lstStyle/>
        <a:p>
          <a:pPr algn="ctr"/>
          <a:endParaRPr lang="es-MX" sz="1800" dirty="0"/>
        </a:p>
      </dgm:t>
    </dgm:pt>
    <dgm:pt modelId="{4691EE31-56B6-4038-94B6-EE23C8D451D2}" type="parTrans" cxnId="{8B5ACD7E-6D75-45DD-AE2C-CC90522EB07D}">
      <dgm:prSet/>
      <dgm:spPr/>
      <dgm:t>
        <a:bodyPr/>
        <a:lstStyle/>
        <a:p>
          <a:endParaRPr lang="es-MX"/>
        </a:p>
      </dgm:t>
    </dgm:pt>
    <dgm:pt modelId="{CDB1BD79-CFCA-4F48-991B-59DC8E28C068}" type="sibTrans" cxnId="{8B5ACD7E-6D75-45DD-AE2C-CC90522EB07D}">
      <dgm:prSet/>
      <dgm:spPr/>
      <dgm:t>
        <a:bodyPr/>
        <a:lstStyle/>
        <a:p>
          <a:endParaRPr lang="es-MX"/>
        </a:p>
      </dgm:t>
    </dgm:pt>
    <dgm:pt modelId="{F134C04F-7780-401E-A8F0-389CF2EEB185}">
      <dgm:prSet phldrT="[Texto]"/>
      <dgm:spPr/>
      <dgm:t>
        <a:bodyPr/>
        <a:lstStyle/>
        <a:p>
          <a:endParaRPr lang="es-MX" dirty="0"/>
        </a:p>
      </dgm:t>
    </dgm:pt>
    <dgm:pt modelId="{B4E37BD7-6C71-4835-A4D7-9A72325114EE}" type="parTrans" cxnId="{6FEC6E4C-9AF3-441C-9F34-DD9702A57A07}">
      <dgm:prSet/>
      <dgm:spPr/>
      <dgm:t>
        <a:bodyPr/>
        <a:lstStyle/>
        <a:p>
          <a:endParaRPr lang="es-MX"/>
        </a:p>
      </dgm:t>
    </dgm:pt>
    <dgm:pt modelId="{AE801F02-9F80-4C35-AA6F-C741BA45E9D5}" type="sibTrans" cxnId="{6FEC6E4C-9AF3-441C-9F34-DD9702A57A07}">
      <dgm:prSet/>
      <dgm:spPr/>
      <dgm:t>
        <a:bodyPr/>
        <a:lstStyle/>
        <a:p>
          <a:endParaRPr lang="es-MX"/>
        </a:p>
      </dgm:t>
    </dgm:pt>
    <dgm:pt modelId="{909360E3-D419-43E5-A74B-DDD43D201214}" type="pres">
      <dgm:prSet presAssocID="{8D949B2F-2CC4-46FE-AE8B-1D1E0C64943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B2B8EFE3-FFB3-496E-AF18-FF2132352AC1}" type="pres">
      <dgm:prSet presAssocID="{FFAB98A7-7F0C-4E1C-8C73-DD3C8FAA83BC}" presName="roof" presStyleLbl="dkBgShp" presStyleIdx="0" presStyleCnt="2" custFlipVert="1" custScaleY="30368" custLinFactNeighborY="34234"/>
      <dgm:spPr/>
      <dgm:t>
        <a:bodyPr/>
        <a:lstStyle/>
        <a:p>
          <a:endParaRPr lang="es-MX"/>
        </a:p>
      </dgm:t>
    </dgm:pt>
    <dgm:pt modelId="{0776CC80-DB91-4E9B-89DF-2BCC65EF3730}" type="pres">
      <dgm:prSet presAssocID="{FFAB98A7-7F0C-4E1C-8C73-DD3C8FAA83BC}" presName="pillars" presStyleCnt="0"/>
      <dgm:spPr/>
    </dgm:pt>
    <dgm:pt modelId="{2D33144D-E5C2-4647-BB95-697141CF0ADA}" type="pres">
      <dgm:prSet presAssocID="{FFAB98A7-7F0C-4E1C-8C73-DD3C8FAA83BC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69D6FC8-91B5-4405-B125-C00918A65464}" type="pres">
      <dgm:prSet presAssocID="{87A8498E-4C1E-4A27-9148-17E1BD8668AD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6DDA4D9-72C2-4FF2-B67D-C6973ED6C0FF}" type="pres">
      <dgm:prSet presAssocID="{FFAB98A7-7F0C-4E1C-8C73-DD3C8FAA83BC}" presName="base" presStyleLbl="dkBgShp" presStyleIdx="1" presStyleCnt="2"/>
      <dgm:spPr/>
    </dgm:pt>
  </dgm:ptLst>
  <dgm:cxnLst>
    <dgm:cxn modelId="{2252B710-C2A3-47D1-A400-C73FF5A4B6F8}" type="presOf" srcId="{215B4186-CFCB-4B8B-BF84-8CF0A67AB00B}" destId="{2D33144D-E5C2-4647-BB95-697141CF0ADA}" srcOrd="0" destOrd="0" presId="urn:microsoft.com/office/officeart/2005/8/layout/hList3"/>
    <dgm:cxn modelId="{7AF57BAF-5AF8-439C-B04E-3D4FD7C56DF0}" srcId="{8D949B2F-2CC4-46FE-AE8B-1D1E0C649434}" destId="{FFAB98A7-7F0C-4E1C-8C73-DD3C8FAA83BC}" srcOrd="0" destOrd="0" parTransId="{AD19F44F-E26C-4EAC-A143-8CA27102F85D}" sibTransId="{308FCDFE-7622-4903-8B56-639E81CA7E25}"/>
    <dgm:cxn modelId="{8B5ACD7E-6D75-45DD-AE2C-CC90522EB07D}" srcId="{FFAB98A7-7F0C-4E1C-8C73-DD3C8FAA83BC}" destId="{87A8498E-4C1E-4A27-9148-17E1BD8668AD}" srcOrd="1" destOrd="0" parTransId="{4691EE31-56B6-4038-94B6-EE23C8D451D2}" sibTransId="{CDB1BD79-CFCA-4F48-991B-59DC8E28C068}"/>
    <dgm:cxn modelId="{1095738E-5D9F-4EE6-ADB7-5A4EDE2154BB}" type="presOf" srcId="{87A8498E-4C1E-4A27-9148-17E1BD8668AD}" destId="{B69D6FC8-91B5-4405-B125-C00918A65464}" srcOrd="0" destOrd="0" presId="urn:microsoft.com/office/officeart/2005/8/layout/hList3"/>
    <dgm:cxn modelId="{97C443E9-0067-4281-B351-9FBD4BD3E766}" type="presOf" srcId="{8D949B2F-2CC4-46FE-AE8B-1D1E0C649434}" destId="{909360E3-D419-43E5-A74B-DDD43D201214}" srcOrd="0" destOrd="0" presId="urn:microsoft.com/office/officeart/2005/8/layout/hList3"/>
    <dgm:cxn modelId="{6FEC6E4C-9AF3-441C-9F34-DD9702A57A07}" srcId="{8D949B2F-2CC4-46FE-AE8B-1D1E0C649434}" destId="{F134C04F-7780-401E-A8F0-389CF2EEB185}" srcOrd="1" destOrd="0" parTransId="{B4E37BD7-6C71-4835-A4D7-9A72325114EE}" sibTransId="{AE801F02-9F80-4C35-AA6F-C741BA45E9D5}"/>
    <dgm:cxn modelId="{DEB98339-8D2D-4474-9455-9739235A03E5}" type="presOf" srcId="{FFAB98A7-7F0C-4E1C-8C73-DD3C8FAA83BC}" destId="{B2B8EFE3-FFB3-496E-AF18-FF2132352AC1}" srcOrd="0" destOrd="0" presId="urn:microsoft.com/office/officeart/2005/8/layout/hList3"/>
    <dgm:cxn modelId="{7342D66A-E709-4F95-A6FE-1FFF8F875630}" srcId="{FFAB98A7-7F0C-4E1C-8C73-DD3C8FAA83BC}" destId="{215B4186-CFCB-4B8B-BF84-8CF0A67AB00B}" srcOrd="0" destOrd="0" parTransId="{55E311F9-C38C-4390-81C5-8B06797C00B3}" sibTransId="{2F50FF41-39D3-4025-BA3E-FDB6C07DE4BD}"/>
    <dgm:cxn modelId="{7A7CF694-D42A-424B-AEF6-907FDF07F3A5}" type="presParOf" srcId="{909360E3-D419-43E5-A74B-DDD43D201214}" destId="{B2B8EFE3-FFB3-496E-AF18-FF2132352AC1}" srcOrd="0" destOrd="0" presId="urn:microsoft.com/office/officeart/2005/8/layout/hList3"/>
    <dgm:cxn modelId="{3008D86A-E51C-4B10-A550-88FE5F9E6E51}" type="presParOf" srcId="{909360E3-D419-43E5-A74B-DDD43D201214}" destId="{0776CC80-DB91-4E9B-89DF-2BCC65EF3730}" srcOrd="1" destOrd="0" presId="urn:microsoft.com/office/officeart/2005/8/layout/hList3"/>
    <dgm:cxn modelId="{9ADAED89-EBC6-454B-A4D9-3A6D0DA2A8FF}" type="presParOf" srcId="{0776CC80-DB91-4E9B-89DF-2BCC65EF3730}" destId="{2D33144D-E5C2-4647-BB95-697141CF0ADA}" srcOrd="0" destOrd="0" presId="urn:microsoft.com/office/officeart/2005/8/layout/hList3"/>
    <dgm:cxn modelId="{1A5CD88E-AF1E-4C05-A34E-A1F4F1CD4628}" type="presParOf" srcId="{0776CC80-DB91-4E9B-89DF-2BCC65EF3730}" destId="{B69D6FC8-91B5-4405-B125-C00918A65464}" srcOrd="1" destOrd="0" presId="urn:microsoft.com/office/officeart/2005/8/layout/hList3"/>
    <dgm:cxn modelId="{96D3FE46-4A7E-4935-B022-79FFC61CC7FE}" type="presParOf" srcId="{909360E3-D419-43E5-A74B-DDD43D201214}" destId="{D6DDA4D9-72C2-4FF2-B67D-C6973ED6C0F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1CE389-28F6-4F25-A4E6-90DDAD3F350B}">
      <dsp:nvSpPr>
        <dsp:cNvPr id="0" name=""/>
        <dsp:cNvSpPr/>
      </dsp:nvSpPr>
      <dsp:spPr>
        <a:xfrm>
          <a:off x="0" y="564965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1A0CB3-8D9D-48A4-9148-061213535769}">
      <dsp:nvSpPr>
        <dsp:cNvPr id="0" name=""/>
        <dsp:cNvSpPr/>
      </dsp:nvSpPr>
      <dsp:spPr>
        <a:xfrm>
          <a:off x="411480" y="63125"/>
          <a:ext cx="6665786" cy="1003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400" b="1" kern="1200" dirty="0" smtClean="0">
              <a:latin typeface="Arial" pitchFamily="34" charset="0"/>
              <a:cs typeface="Arial" pitchFamily="34" charset="0"/>
            </a:rPr>
            <a:t>Beneficios por Pago en una Sola Exhibición</a:t>
          </a:r>
          <a:endParaRPr lang="es-MX" sz="3400" b="1" kern="1200" dirty="0">
            <a:latin typeface="Arial" pitchFamily="34" charset="0"/>
            <a:cs typeface="Arial" pitchFamily="34" charset="0"/>
          </a:endParaRPr>
        </a:p>
      </dsp:txBody>
      <dsp:txXfrm>
        <a:off x="460476" y="112121"/>
        <a:ext cx="6567794" cy="905688"/>
      </dsp:txXfrm>
    </dsp:sp>
    <dsp:sp modelId="{025E23F7-3317-4BDB-AE54-563F768E5309}">
      <dsp:nvSpPr>
        <dsp:cNvPr id="0" name=""/>
        <dsp:cNvSpPr/>
      </dsp:nvSpPr>
      <dsp:spPr>
        <a:xfrm>
          <a:off x="0" y="2107205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100AE7-7674-4125-9455-50673258F29D}">
      <dsp:nvSpPr>
        <dsp:cNvPr id="0" name=""/>
        <dsp:cNvSpPr/>
      </dsp:nvSpPr>
      <dsp:spPr>
        <a:xfrm>
          <a:off x="411480" y="1605365"/>
          <a:ext cx="6665786" cy="10036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400" b="1" kern="1200" dirty="0" smtClean="0">
              <a:latin typeface="Arial" pitchFamily="34" charset="0"/>
              <a:cs typeface="Arial" pitchFamily="34" charset="0"/>
            </a:rPr>
            <a:t>Convenio de Pago de Montos Menores</a:t>
          </a:r>
          <a:endParaRPr lang="es-MX" sz="3400" b="1" kern="1200" dirty="0">
            <a:latin typeface="Arial" pitchFamily="34" charset="0"/>
            <a:cs typeface="Arial" pitchFamily="34" charset="0"/>
          </a:endParaRPr>
        </a:p>
      </dsp:txBody>
      <dsp:txXfrm>
        <a:off x="460476" y="1654361"/>
        <a:ext cx="6567794" cy="905688"/>
      </dsp:txXfrm>
    </dsp:sp>
    <dsp:sp modelId="{D869BF36-B685-42B9-A06F-1C109F3E6815}">
      <dsp:nvSpPr>
        <dsp:cNvPr id="0" name=""/>
        <dsp:cNvSpPr/>
      </dsp:nvSpPr>
      <dsp:spPr>
        <a:xfrm>
          <a:off x="0" y="3649445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2FB617-FEA8-48B7-B466-C089F0A9BDB0}">
      <dsp:nvSpPr>
        <dsp:cNvPr id="0" name=""/>
        <dsp:cNvSpPr/>
      </dsp:nvSpPr>
      <dsp:spPr>
        <a:xfrm>
          <a:off x="411480" y="3147605"/>
          <a:ext cx="6665786" cy="10036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400" b="1" kern="1200" dirty="0" smtClean="0">
              <a:latin typeface="Arial" pitchFamily="34" charset="0"/>
              <a:cs typeface="Arial" pitchFamily="34" charset="0"/>
            </a:rPr>
            <a:t>Convenio de Pago Flexible con Garantía</a:t>
          </a:r>
          <a:endParaRPr lang="es-MX" sz="3400" b="1" kern="1200" dirty="0">
            <a:latin typeface="Arial" pitchFamily="34" charset="0"/>
            <a:cs typeface="Arial" pitchFamily="34" charset="0"/>
          </a:endParaRPr>
        </a:p>
      </dsp:txBody>
      <dsp:txXfrm>
        <a:off x="460476" y="3196601"/>
        <a:ext cx="6567794" cy="9056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B8EFE3-FFB3-496E-AF18-FF2132352AC1}">
      <dsp:nvSpPr>
        <dsp:cNvPr id="0" name=""/>
        <dsp:cNvSpPr/>
      </dsp:nvSpPr>
      <dsp:spPr>
        <a:xfrm flipV="1">
          <a:off x="0" y="881317"/>
          <a:ext cx="8892480" cy="518257"/>
        </a:xfrm>
        <a:prstGeom prst="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400" kern="1200" dirty="0"/>
        </a:p>
      </dsp:txBody>
      <dsp:txXfrm rot="10800000">
        <a:off x="0" y="881317"/>
        <a:ext cx="8892480" cy="518257"/>
      </dsp:txXfrm>
    </dsp:sp>
    <dsp:sp modelId="{2D33144D-E5C2-4647-BB95-697141CF0ADA}">
      <dsp:nvSpPr>
        <dsp:cNvPr id="0" name=""/>
        <dsp:cNvSpPr/>
      </dsp:nvSpPr>
      <dsp:spPr>
        <a:xfrm>
          <a:off x="0" y="1409506"/>
          <a:ext cx="4446240" cy="35838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400" kern="1200" dirty="0">
            <a:latin typeface="+mn-lt"/>
          </a:endParaRPr>
        </a:p>
      </dsp:txBody>
      <dsp:txXfrm>
        <a:off x="0" y="1409506"/>
        <a:ext cx="4446240" cy="3583838"/>
      </dsp:txXfrm>
    </dsp:sp>
    <dsp:sp modelId="{B69D6FC8-91B5-4405-B125-C00918A65464}">
      <dsp:nvSpPr>
        <dsp:cNvPr id="0" name=""/>
        <dsp:cNvSpPr/>
      </dsp:nvSpPr>
      <dsp:spPr>
        <a:xfrm>
          <a:off x="4446240" y="1409506"/>
          <a:ext cx="4446240" cy="35838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kern="1200" dirty="0"/>
        </a:p>
      </dsp:txBody>
      <dsp:txXfrm>
        <a:off x="4446240" y="1409506"/>
        <a:ext cx="4446240" cy="3583838"/>
      </dsp:txXfrm>
    </dsp:sp>
    <dsp:sp modelId="{D6DDA4D9-72C2-4FF2-B67D-C6973ED6C0FF}">
      <dsp:nvSpPr>
        <dsp:cNvPr id="0" name=""/>
        <dsp:cNvSpPr/>
      </dsp:nvSpPr>
      <dsp:spPr>
        <a:xfrm>
          <a:off x="0" y="4993344"/>
          <a:ext cx="8892480" cy="398204"/>
        </a:xfrm>
        <a:prstGeom prst="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B8EFE3-FFB3-496E-AF18-FF2132352AC1}">
      <dsp:nvSpPr>
        <dsp:cNvPr id="0" name=""/>
        <dsp:cNvSpPr/>
      </dsp:nvSpPr>
      <dsp:spPr>
        <a:xfrm flipV="1">
          <a:off x="0" y="966321"/>
          <a:ext cx="8892480" cy="568244"/>
        </a:xfrm>
        <a:prstGeom prst="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600" kern="1200" dirty="0"/>
        </a:p>
      </dsp:txBody>
      <dsp:txXfrm rot="10800000">
        <a:off x="0" y="966321"/>
        <a:ext cx="8892480" cy="568244"/>
      </dsp:txXfrm>
    </dsp:sp>
    <dsp:sp modelId="{2D33144D-E5C2-4647-BB95-697141CF0ADA}">
      <dsp:nvSpPr>
        <dsp:cNvPr id="0" name=""/>
        <dsp:cNvSpPr/>
      </dsp:nvSpPr>
      <dsp:spPr>
        <a:xfrm>
          <a:off x="0" y="1545456"/>
          <a:ext cx="4446240" cy="39295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400" kern="1200" dirty="0">
            <a:latin typeface="+mn-lt"/>
          </a:endParaRPr>
        </a:p>
      </dsp:txBody>
      <dsp:txXfrm>
        <a:off x="0" y="1545456"/>
        <a:ext cx="4446240" cy="3929506"/>
      </dsp:txXfrm>
    </dsp:sp>
    <dsp:sp modelId="{B69D6FC8-91B5-4405-B125-C00918A65464}">
      <dsp:nvSpPr>
        <dsp:cNvPr id="0" name=""/>
        <dsp:cNvSpPr/>
      </dsp:nvSpPr>
      <dsp:spPr>
        <a:xfrm>
          <a:off x="4446240" y="1545456"/>
          <a:ext cx="4446240" cy="39295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kern="1200" dirty="0"/>
        </a:p>
      </dsp:txBody>
      <dsp:txXfrm>
        <a:off x="4446240" y="1545456"/>
        <a:ext cx="4446240" cy="3929506"/>
      </dsp:txXfrm>
    </dsp:sp>
    <dsp:sp modelId="{D6DDA4D9-72C2-4FF2-B67D-C6973ED6C0FF}">
      <dsp:nvSpPr>
        <dsp:cNvPr id="0" name=""/>
        <dsp:cNvSpPr/>
      </dsp:nvSpPr>
      <dsp:spPr>
        <a:xfrm>
          <a:off x="0" y="5474962"/>
          <a:ext cx="8892480" cy="436611"/>
        </a:xfrm>
        <a:prstGeom prst="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B8EFE3-FFB3-496E-AF18-FF2132352AC1}">
      <dsp:nvSpPr>
        <dsp:cNvPr id="0" name=""/>
        <dsp:cNvSpPr/>
      </dsp:nvSpPr>
      <dsp:spPr>
        <a:xfrm flipV="1">
          <a:off x="0" y="881317"/>
          <a:ext cx="8892480" cy="518257"/>
        </a:xfrm>
        <a:prstGeom prst="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400" kern="1200" dirty="0"/>
        </a:p>
      </dsp:txBody>
      <dsp:txXfrm rot="10800000">
        <a:off x="0" y="881317"/>
        <a:ext cx="8892480" cy="518257"/>
      </dsp:txXfrm>
    </dsp:sp>
    <dsp:sp modelId="{2D33144D-E5C2-4647-BB95-697141CF0ADA}">
      <dsp:nvSpPr>
        <dsp:cNvPr id="0" name=""/>
        <dsp:cNvSpPr/>
      </dsp:nvSpPr>
      <dsp:spPr>
        <a:xfrm>
          <a:off x="0" y="1409506"/>
          <a:ext cx="4446240" cy="35838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400" kern="1200" dirty="0">
            <a:latin typeface="+mn-lt"/>
          </a:endParaRPr>
        </a:p>
      </dsp:txBody>
      <dsp:txXfrm>
        <a:off x="0" y="1409506"/>
        <a:ext cx="4446240" cy="3583838"/>
      </dsp:txXfrm>
    </dsp:sp>
    <dsp:sp modelId="{B69D6FC8-91B5-4405-B125-C00918A65464}">
      <dsp:nvSpPr>
        <dsp:cNvPr id="0" name=""/>
        <dsp:cNvSpPr/>
      </dsp:nvSpPr>
      <dsp:spPr>
        <a:xfrm>
          <a:off x="4446240" y="1409506"/>
          <a:ext cx="4446240" cy="35838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kern="1200" dirty="0"/>
        </a:p>
      </dsp:txBody>
      <dsp:txXfrm>
        <a:off x="4446240" y="1409506"/>
        <a:ext cx="4446240" cy="3583838"/>
      </dsp:txXfrm>
    </dsp:sp>
    <dsp:sp modelId="{D6DDA4D9-72C2-4FF2-B67D-C6973ED6C0FF}">
      <dsp:nvSpPr>
        <dsp:cNvPr id="0" name=""/>
        <dsp:cNvSpPr/>
      </dsp:nvSpPr>
      <dsp:spPr>
        <a:xfrm>
          <a:off x="0" y="4993344"/>
          <a:ext cx="8892480" cy="398204"/>
        </a:xfrm>
        <a:prstGeom prst="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14830" y="3449087"/>
            <a:ext cx="5863814" cy="587828"/>
          </a:xfrm>
        </p:spPr>
        <p:txBody>
          <a:bodyPr>
            <a:normAutofit/>
          </a:bodyPr>
          <a:lstStyle>
            <a:lvl1pPr>
              <a:defRPr sz="2800">
                <a:solidFill>
                  <a:srgbClr val="FF0000"/>
                </a:solidFill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14830" y="4163057"/>
            <a:ext cx="5863814" cy="452935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 smtClean="0"/>
              <a:t>Haga clic para modificar el estilo de subtítulo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5586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9FB4-0E9D-2A4D-AD78-B250C3D9B52A}" type="datetimeFigureOut">
              <a:rPr lang="es-ES" smtClean="0"/>
              <a:t>12/05/2014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D2B2F-BC50-EF4E-8B6C-BAC6A0A8BB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493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9FB4-0E9D-2A4D-AD78-B250C3D9B52A}" type="datetimeFigureOut">
              <a:rPr lang="es-ES" smtClean="0"/>
              <a:t>12/05/2014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D2B2F-BC50-EF4E-8B6C-BAC6A0A8BB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2537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9FB4-0E9D-2A4D-AD78-B250C3D9B52A}" type="datetimeFigureOut">
              <a:rPr lang="es-ES" smtClean="0"/>
              <a:t>12/05/2014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D2B2F-BC50-EF4E-8B6C-BAC6A0A8BB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0608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9FB4-0E9D-2A4D-AD78-B250C3D9B52A}" type="datetimeFigureOut">
              <a:rPr lang="es-ES" smtClean="0"/>
              <a:t>12/05/2014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D2B2F-BC50-EF4E-8B6C-BAC6A0A8BB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8979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9FB4-0E9D-2A4D-AD78-B250C3D9B52A}" type="datetimeFigureOut">
              <a:rPr lang="es-ES" smtClean="0"/>
              <a:t>12/05/2014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D2B2F-BC50-EF4E-8B6C-BAC6A0A8BB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955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9FB4-0E9D-2A4D-AD78-B250C3D9B52A}" type="datetimeFigureOut">
              <a:rPr lang="es-ES" smtClean="0"/>
              <a:t>12/05/2014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D2B2F-BC50-EF4E-8B6C-BAC6A0A8BB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6405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9FB4-0E9D-2A4D-AD78-B250C3D9B52A}" type="datetimeFigureOut">
              <a:rPr lang="es-ES" smtClean="0"/>
              <a:t>12/05/2014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D2B2F-BC50-EF4E-8B6C-BAC6A0A8BB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2788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9FB4-0E9D-2A4D-AD78-B250C3D9B52A}" type="datetimeFigureOut">
              <a:rPr lang="es-ES" smtClean="0"/>
              <a:t>12/05/2014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D2B2F-BC50-EF4E-8B6C-BAC6A0A8BB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890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9FB4-0E9D-2A4D-AD78-B250C3D9B52A}" type="datetimeFigureOut">
              <a:rPr lang="es-ES" smtClean="0"/>
              <a:t>12/05/2014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D2B2F-BC50-EF4E-8B6C-BAC6A0A8BB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0262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9FB4-0E9D-2A4D-AD78-B250C3D9B52A}" type="datetimeFigureOut">
              <a:rPr lang="es-ES" smtClean="0"/>
              <a:t>12/05/2014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D2B2F-BC50-EF4E-8B6C-BAC6A0A8BB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47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243158" y="242572"/>
            <a:ext cx="6813051" cy="677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2909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69FB4-0E9D-2A4D-AD78-B250C3D9B52A}" type="datetimeFigureOut">
              <a:rPr lang="es-ES" smtClean="0"/>
              <a:t>12/05/2014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D2B2F-BC50-EF4E-8B6C-BAC6A0A8BB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4598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600" b="0" i="0" kern="1200">
          <a:solidFill>
            <a:schemeClr val="bg1"/>
          </a:solidFill>
          <a:latin typeface="Myriad Pro Semibold"/>
          <a:ea typeface="+mj-ea"/>
          <a:cs typeface="Myriad Pro Semibol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Myriad Pro"/>
          <a:ea typeface="+mn-ea"/>
          <a:cs typeface="Myriad Pro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chemeClr val="tx1"/>
          </a:solidFill>
          <a:latin typeface="Myriad Pro"/>
          <a:ea typeface="+mn-ea"/>
          <a:cs typeface="Myriad Pro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b="0" i="0" kern="1200">
          <a:solidFill>
            <a:schemeClr val="tx1"/>
          </a:solidFill>
          <a:latin typeface="Myriad Pro"/>
          <a:ea typeface="+mn-ea"/>
          <a:cs typeface="Myriad Pro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b="0" i="0" kern="1200">
          <a:solidFill>
            <a:schemeClr val="tx1"/>
          </a:solidFill>
          <a:latin typeface="Myriad Pro"/>
          <a:ea typeface="+mn-ea"/>
          <a:cs typeface="Myriad Pro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b="0" i="0" kern="1200">
          <a:solidFill>
            <a:schemeClr val="tx1"/>
          </a:solidFill>
          <a:latin typeface="Myriad Pro"/>
          <a:ea typeface="+mn-ea"/>
          <a:cs typeface="Myriad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7148" y="3862445"/>
            <a:ext cx="5863814" cy="587828"/>
          </a:xfrm>
        </p:spPr>
        <p:txBody>
          <a:bodyPr>
            <a:normAutofit fontScale="90000"/>
          </a:bodyPr>
          <a:lstStyle/>
          <a:p>
            <a:r>
              <a:rPr lang="es-ES" b="1" dirty="0">
                <a:latin typeface="Arial" pitchFamily="34" charset="0"/>
                <a:cs typeface="Arial" pitchFamily="34" charset="0"/>
              </a:rPr>
              <a:t>“Programa de Productos de Facilidades de Pago para la Regularización de Adeudos Fiscales 2014 -2015”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14830" y="5240293"/>
            <a:ext cx="5863814" cy="452935"/>
          </a:xfrm>
        </p:spPr>
        <p:txBody>
          <a:bodyPr/>
          <a:lstStyle/>
          <a:p>
            <a:r>
              <a:rPr lang="es-ES" dirty="0" smtClean="0"/>
              <a:t>Subdirección General de Recaudación Fiscal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2840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345432" y="232448"/>
            <a:ext cx="7091481" cy="742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600" b="0" i="0" kern="1200">
                <a:solidFill>
                  <a:schemeClr val="bg1"/>
                </a:solidFill>
                <a:latin typeface="Myriad Pro Semibold"/>
                <a:ea typeface="+mj-ea"/>
                <a:cs typeface="Myriad Pro Semibold"/>
              </a:defRPr>
            </a:lvl1pPr>
          </a:lstStyle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Objetivo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23528" y="1118514"/>
            <a:ext cx="79208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dirty="0">
                <a:latin typeface="Arial" pitchFamily="34" charset="0"/>
                <a:cs typeface="Arial" pitchFamily="34" charset="0"/>
              </a:rPr>
              <a:t>Atender las necesidades que presentan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los aportantes con adeudos fiscales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ante el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Infonavit, mediante la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creación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del </a:t>
            </a:r>
            <a:r>
              <a:rPr lang="es-MX" sz="2000" i="1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s-ES" sz="2000" i="1" dirty="0" smtClean="0">
                <a:latin typeface="Arial" pitchFamily="34" charset="0"/>
                <a:cs typeface="Arial" pitchFamily="34" charset="0"/>
              </a:rPr>
              <a:t>Programa de </a:t>
            </a:r>
            <a:r>
              <a:rPr lang="es-ES" sz="2000" i="1" dirty="0">
                <a:latin typeface="Arial" pitchFamily="34" charset="0"/>
                <a:cs typeface="Arial" pitchFamily="34" charset="0"/>
              </a:rPr>
              <a:t>Productos de Facilidades de Pago para la Regularización de Adeudos </a:t>
            </a:r>
            <a:r>
              <a:rPr lang="es-ES" sz="2000" i="1" dirty="0" smtClean="0">
                <a:latin typeface="Arial" pitchFamily="34" charset="0"/>
                <a:cs typeface="Arial" pitchFamily="34" charset="0"/>
              </a:rPr>
              <a:t>Fiscales</a:t>
            </a:r>
            <a:r>
              <a:rPr lang="es-MX" sz="2000" i="1" dirty="0" smtClean="0">
                <a:latin typeface="Arial" pitchFamily="34" charset="0"/>
                <a:cs typeface="Arial" pitchFamily="34" charset="0"/>
              </a:rPr>
              <a:t>  2014 - 2015”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que contemple diversos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productos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como son:</a:t>
            </a:r>
          </a:p>
          <a:p>
            <a:pPr algn="just"/>
            <a:endParaRPr lang="es-MX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a)   Convenio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de Pago Flexible con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Garantía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;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b)   Beneficios por Pago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en una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Sola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Exhibición, y  </a:t>
            </a: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c)   Convenio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de Pago de Montos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Menores </a:t>
            </a: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es-MX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45432" y="4108287"/>
            <a:ext cx="792088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Los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anterior facilitará la regularización de los aportantes considerando sus diferentes circunstancias como son: </a:t>
            </a: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AutoNum type="alphaLcParenR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Capacidad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de pago; </a:t>
            </a:r>
          </a:p>
          <a:p>
            <a:pPr marL="457200" indent="-457200" algn="just">
              <a:buAutoNum type="alphaLcParenR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Plazo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que se requiera,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y</a:t>
            </a:r>
          </a:p>
          <a:p>
            <a:pPr marL="457200" indent="-457200" algn="just">
              <a:buAutoNum type="alphaLcParenR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Tipo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de aportante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7665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74638"/>
            <a:ext cx="7715200" cy="742969"/>
          </a:xfrm>
        </p:spPr>
        <p:txBody>
          <a:bodyPr>
            <a:noAutofit/>
          </a:bodyPr>
          <a:lstStyle/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Conceptos susceptibles de regularización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1475656" y="1988840"/>
            <a:ext cx="5976664" cy="3096344"/>
          </a:xfrm>
          <a:prstGeom prst="round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>
              <a:lnSpc>
                <a:spcPct val="200000"/>
              </a:lnSpc>
              <a:buFont typeface="+mj-lt"/>
              <a:buAutoNum type="alphaLcParenR"/>
            </a:pPr>
            <a:r>
              <a:rPr lang="es-ES" sz="2000" b="1" dirty="0">
                <a:latin typeface="Arial" pitchFamily="34" charset="0"/>
                <a:cs typeface="Arial" pitchFamily="34" charset="0"/>
              </a:rPr>
              <a:t>Aportaciones del 5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%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ct val="200000"/>
              </a:lnSpc>
              <a:buFont typeface="+mj-lt"/>
              <a:buAutoNum type="alphaLcParenR"/>
            </a:pPr>
            <a:r>
              <a:rPr lang="es-ES" sz="2000" b="1" dirty="0">
                <a:latin typeface="Arial" pitchFamily="34" charset="0"/>
                <a:cs typeface="Arial" pitchFamily="34" charset="0"/>
              </a:rPr>
              <a:t>Amortizaciones de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crédito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ct val="200000"/>
              </a:lnSpc>
              <a:buFont typeface="+mj-lt"/>
              <a:buAutoNum type="alphaLcParenR"/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Accesorios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ct val="200000"/>
              </a:lnSpc>
              <a:buFont typeface="+mj-lt"/>
              <a:buAutoNum type="alphaLcParenR"/>
            </a:pPr>
            <a:r>
              <a:rPr lang="es-ES" sz="2000" b="1" dirty="0">
                <a:latin typeface="Arial" pitchFamily="34" charset="0"/>
                <a:cs typeface="Arial" pitchFamily="34" charset="0"/>
              </a:rPr>
              <a:t>Multas 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66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Productos de Facilidades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3255219"/>
              </p:ext>
            </p:extLst>
          </p:nvPr>
        </p:nvGraphicFramePr>
        <p:xfrm>
          <a:off x="467544" y="1523925"/>
          <a:ext cx="8229600" cy="4569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510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1176" y="274638"/>
            <a:ext cx="8147248" cy="742969"/>
          </a:xfrm>
        </p:spPr>
        <p:txBody>
          <a:bodyPr>
            <a:noAutofit/>
          </a:bodyPr>
          <a:lstStyle/>
          <a:p>
            <a:r>
              <a:rPr lang="es-MX" sz="2700" b="1" dirty="0" smtClean="0">
                <a:latin typeface="Arial" pitchFamily="34" charset="0"/>
                <a:cs typeface="Arial" pitchFamily="34" charset="0"/>
              </a:rPr>
              <a:t>Beneficios por Pago en una Sola Exhibición</a:t>
            </a:r>
            <a:endParaRPr lang="es-MX" sz="27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793226993"/>
              </p:ext>
            </p:extLst>
          </p:nvPr>
        </p:nvGraphicFramePr>
        <p:xfrm>
          <a:off x="144016" y="836712"/>
          <a:ext cx="889248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323528" y="2204864"/>
            <a:ext cx="410445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itchFamily="34" charset="0"/>
                <a:cs typeface="Arial" pitchFamily="34" charset="0"/>
              </a:rPr>
              <a:t>Beneficios</a:t>
            </a:r>
          </a:p>
          <a:p>
            <a:endParaRPr lang="es-MX" dirty="0">
              <a:latin typeface="Arial" pitchFamily="34" charset="0"/>
              <a:cs typeface="Arial" pitchFamily="34" charset="0"/>
            </a:endParaRP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es-ES" dirty="0">
                <a:latin typeface="Arial" pitchFamily="34" charset="0"/>
                <a:cs typeface="Arial" pitchFamily="34" charset="0"/>
              </a:rPr>
              <a:t>Condonación hasta del 50% de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la multa generada</a:t>
            </a:r>
          </a:p>
          <a:p>
            <a:pPr marL="285750" lvl="0" indent="-285750" algn="just">
              <a:buFont typeface="Wingdings" pitchFamily="2" charset="2"/>
              <a:buChar char="q"/>
            </a:pPr>
            <a:endParaRPr lang="es-MX" dirty="0">
              <a:latin typeface="Arial" pitchFamily="34" charset="0"/>
              <a:cs typeface="Arial" pitchFamily="34" charset="0"/>
            </a:endParaRP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es-ES" dirty="0">
                <a:latin typeface="Arial" pitchFamily="34" charset="0"/>
                <a:cs typeface="Arial" pitchFamily="34" charset="0"/>
              </a:rPr>
              <a:t>Condonación hasta de un 50% de los recargos por mora  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marL="285750" lvl="0" indent="-285750" algn="just">
              <a:buFont typeface="Wingdings" pitchFamily="2" charset="2"/>
              <a:buChar char="q"/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Condonación </a:t>
            </a:r>
            <a:r>
              <a:rPr lang="es-ES" dirty="0">
                <a:latin typeface="Arial" pitchFamily="34" charset="0"/>
                <a:cs typeface="Arial" pitchFamily="34" charset="0"/>
              </a:rPr>
              <a:t>de cualquier gasto de ejecución distinto al 2% de la diligencia de requerimiento de pago y embargo, y que sea distinto a los honorarios de intervención</a:t>
            </a:r>
            <a:endParaRPr lang="es-MX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q"/>
            </a:pPr>
            <a:endParaRPr lang="es-MX" dirty="0">
              <a:latin typeface="Arial" pitchFamily="34" charset="0"/>
              <a:cs typeface="Arial" pitchFamily="34" charset="0"/>
            </a:endParaRPr>
          </a:p>
          <a:p>
            <a:pPr lvl="0"/>
            <a:endParaRPr lang="es-MX" dirty="0">
              <a:latin typeface="Arial" pitchFamily="34" charset="0"/>
              <a:cs typeface="Arial" pitchFamily="34" charset="0"/>
            </a:endParaRP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 </a:t>
            </a:r>
            <a:endParaRPr lang="es-MX" dirty="0">
              <a:latin typeface="Arial" pitchFamily="34" charset="0"/>
              <a:cs typeface="Arial" pitchFamily="34" charset="0"/>
            </a:endParaRPr>
          </a:p>
          <a:p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572000" y="2204864"/>
            <a:ext cx="41764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ES" b="1" dirty="0" smtClean="0">
                <a:latin typeface="Arial" pitchFamily="34" charset="0"/>
                <a:cs typeface="Arial" pitchFamily="34" charset="0"/>
              </a:rPr>
              <a:t>Condiciones</a:t>
            </a:r>
          </a:p>
          <a:p>
            <a:pPr lvl="0" algn="ctr"/>
            <a:endParaRPr lang="es-ES" b="1" dirty="0">
              <a:latin typeface="Arial" pitchFamily="34" charset="0"/>
              <a:cs typeface="Arial" pitchFamily="34" charset="0"/>
            </a:endParaRP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Reconocimiento </a:t>
            </a:r>
            <a:r>
              <a:rPr lang="es-ES" dirty="0">
                <a:latin typeface="Arial" pitchFamily="34" charset="0"/>
                <a:cs typeface="Arial" pitchFamily="34" charset="0"/>
              </a:rPr>
              <a:t>expreso del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adeudo</a:t>
            </a:r>
          </a:p>
          <a:p>
            <a:pPr lvl="0" algn="just"/>
            <a:endParaRPr lang="es-MX" dirty="0">
              <a:latin typeface="Arial" pitchFamily="34" charset="0"/>
              <a:cs typeface="Arial" pitchFamily="34" charset="0"/>
            </a:endParaRP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Desistimiento </a:t>
            </a:r>
            <a:r>
              <a:rPr lang="es-ES" dirty="0">
                <a:latin typeface="Arial" pitchFamily="34" charset="0"/>
                <a:cs typeface="Arial" pitchFamily="34" charset="0"/>
              </a:rPr>
              <a:t>de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medios de defensa</a:t>
            </a:r>
          </a:p>
          <a:p>
            <a:pPr lvl="0" algn="just"/>
            <a:endParaRPr lang="es-MX" dirty="0">
              <a:latin typeface="Arial" pitchFamily="34" charset="0"/>
              <a:cs typeface="Arial" pitchFamily="34" charset="0"/>
            </a:endParaRP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es-ES" dirty="0">
                <a:latin typeface="Arial" pitchFamily="34" charset="0"/>
                <a:cs typeface="Arial" pitchFamily="34" charset="0"/>
              </a:rPr>
              <a:t>se otorgarán descuentos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en actualizaciones </a:t>
            </a:r>
          </a:p>
          <a:p>
            <a:pPr lvl="0" algn="just"/>
            <a:endParaRPr lang="es-MX" dirty="0">
              <a:latin typeface="Arial" pitchFamily="34" charset="0"/>
              <a:cs typeface="Arial" pitchFamily="34" charset="0"/>
            </a:endParaRP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Las </a:t>
            </a:r>
            <a:r>
              <a:rPr lang="es-ES" dirty="0">
                <a:latin typeface="Arial" pitchFamily="34" charset="0"/>
                <a:cs typeface="Arial" pitchFamily="34" charset="0"/>
              </a:rPr>
              <a:t>acciones penales quedarán condicionadas al cumplimiento de los términos del convenio</a:t>
            </a:r>
            <a:endParaRPr lang="es-MX" dirty="0">
              <a:latin typeface="Arial" pitchFamily="34" charset="0"/>
              <a:cs typeface="Arial" pitchFamily="34" charset="0"/>
            </a:endParaRP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 </a:t>
            </a:r>
            <a:endParaRPr lang="es-MX" dirty="0">
              <a:latin typeface="Arial" pitchFamily="34" charset="0"/>
              <a:cs typeface="Arial" pitchFamily="34" charset="0"/>
            </a:endParaRPr>
          </a:p>
          <a:p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32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1198714351"/>
              </p:ext>
            </p:extLst>
          </p:nvPr>
        </p:nvGraphicFramePr>
        <p:xfrm>
          <a:off x="144016" y="620688"/>
          <a:ext cx="8892480" cy="6237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Convenio de Pago de Montos Menores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28" y="2132856"/>
            <a:ext cx="410445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itchFamily="34" charset="0"/>
                <a:cs typeface="Arial" pitchFamily="34" charset="0"/>
              </a:rPr>
              <a:t>Beneficios</a:t>
            </a:r>
          </a:p>
          <a:p>
            <a:pPr lvl="0"/>
            <a:endParaRPr lang="es-MX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r>
              <a:rPr lang="es-ES" dirty="0">
                <a:latin typeface="Arial" pitchFamily="34" charset="0"/>
                <a:cs typeface="Arial" pitchFamily="34" charset="0"/>
              </a:rPr>
              <a:t>Condonación hasta del 25% de las multas y recargos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generados</a:t>
            </a:r>
          </a:p>
          <a:p>
            <a:pPr marL="285750" indent="-285750" algn="just">
              <a:buFont typeface="Wingdings" pitchFamily="2" charset="2"/>
              <a:buChar char="q"/>
            </a:pPr>
            <a:endParaRPr lang="es-ES" dirty="0">
              <a:latin typeface="Arial" pitchFamily="34" charset="0"/>
              <a:cs typeface="Arial" pitchFamily="34" charset="0"/>
            </a:endParaRP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Pago de amortización hasta en 4 mensualidades continuas</a:t>
            </a:r>
          </a:p>
          <a:p>
            <a:pPr marL="285750" lvl="0" indent="-285750" algn="just">
              <a:buFont typeface="Wingdings" pitchFamily="2" charset="2"/>
              <a:buChar char="q"/>
            </a:pPr>
            <a:endParaRPr lang="es-MX" dirty="0">
              <a:latin typeface="Arial" pitchFamily="34" charset="0"/>
              <a:cs typeface="Arial" pitchFamily="34" charset="0"/>
            </a:endParaRP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Pago hasta en </a:t>
            </a:r>
            <a:r>
              <a:rPr lang="es-MX" dirty="0">
                <a:latin typeface="Arial" pitchFamily="34" charset="0"/>
                <a:cs typeface="Arial" pitchFamily="34" charset="0"/>
              </a:rPr>
              <a:t>12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parcialidades por los demás conceptos</a:t>
            </a:r>
          </a:p>
          <a:p>
            <a:pPr lvl="0" algn="just"/>
            <a:endParaRPr lang="es-MX" dirty="0">
              <a:latin typeface="Arial" pitchFamily="34" charset="0"/>
              <a:cs typeface="Arial" pitchFamily="34" charset="0"/>
            </a:endParaRP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No es necesario exhibir garantía del interés fiscal</a:t>
            </a:r>
          </a:p>
          <a:p>
            <a:pPr lvl="0" algn="just"/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285750" lvl="0" indent="-285750" algn="just">
              <a:buFont typeface="Wingdings" pitchFamily="2" charset="2"/>
              <a:buChar char="q"/>
            </a:pP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endParaRPr lang="es-MX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dirty="0">
                <a:latin typeface="Arial" pitchFamily="34" charset="0"/>
                <a:cs typeface="Arial" pitchFamily="34" charset="0"/>
              </a:rPr>
              <a:t> </a:t>
            </a:r>
            <a:endParaRPr lang="es-MX" dirty="0">
              <a:latin typeface="Arial" pitchFamily="34" charset="0"/>
              <a:cs typeface="Arial" pitchFamily="34" charset="0"/>
            </a:endParaRPr>
          </a:p>
          <a:p>
            <a:pPr lvl="0"/>
            <a:endParaRPr lang="es-MX" dirty="0">
              <a:latin typeface="Arial" pitchFamily="34" charset="0"/>
              <a:cs typeface="Arial" pitchFamily="34" charset="0"/>
            </a:endParaRP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 </a:t>
            </a:r>
            <a:endParaRPr lang="es-MX" dirty="0">
              <a:latin typeface="Arial" pitchFamily="34" charset="0"/>
              <a:cs typeface="Arial" pitchFamily="34" charset="0"/>
            </a:endParaRPr>
          </a:p>
          <a:p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572000" y="2132856"/>
            <a:ext cx="43204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ES" b="1" dirty="0" smtClean="0">
                <a:latin typeface="Arial" pitchFamily="34" charset="0"/>
                <a:cs typeface="Arial" pitchFamily="34" charset="0"/>
              </a:rPr>
              <a:t>Condiciones</a:t>
            </a:r>
          </a:p>
          <a:p>
            <a:pPr lvl="0" algn="just"/>
            <a:endParaRPr lang="es-ES" b="1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r>
              <a:rPr lang="es-MX" dirty="0">
                <a:latin typeface="Arial" pitchFamily="34" charset="0"/>
                <a:cs typeface="Arial" pitchFamily="34" charset="0"/>
              </a:rPr>
              <a:t>Adeudos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menores </a:t>
            </a:r>
            <a:r>
              <a:rPr lang="es-MX" dirty="0">
                <a:latin typeface="Arial" pitchFamily="34" charset="0"/>
                <a:cs typeface="Arial" pitchFamily="34" charset="0"/>
              </a:rPr>
              <a:t>a $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250,000.00</a:t>
            </a:r>
          </a:p>
          <a:p>
            <a:pPr algn="just"/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Reconocimiento </a:t>
            </a:r>
            <a:r>
              <a:rPr lang="es-ES" dirty="0">
                <a:latin typeface="Arial" pitchFamily="34" charset="0"/>
                <a:cs typeface="Arial" pitchFamily="34" charset="0"/>
              </a:rPr>
              <a:t>expreso del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adeudo</a:t>
            </a:r>
          </a:p>
          <a:p>
            <a:pPr lvl="0" algn="just"/>
            <a:endParaRPr lang="es-MX" dirty="0">
              <a:latin typeface="Arial" pitchFamily="34" charset="0"/>
              <a:cs typeface="Arial" pitchFamily="34" charset="0"/>
            </a:endParaRP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Desistimiento </a:t>
            </a:r>
            <a:r>
              <a:rPr lang="es-ES" dirty="0">
                <a:latin typeface="Arial" pitchFamily="34" charset="0"/>
                <a:cs typeface="Arial" pitchFamily="34" charset="0"/>
              </a:rPr>
              <a:t>de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medios de defensa</a:t>
            </a:r>
          </a:p>
          <a:p>
            <a:pPr lvl="0" algn="just"/>
            <a:endParaRPr lang="es-MX" dirty="0">
              <a:latin typeface="Arial" pitchFamily="34" charset="0"/>
              <a:cs typeface="Arial" pitchFamily="34" charset="0"/>
            </a:endParaRP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es-ES" dirty="0">
                <a:latin typeface="Arial" pitchFamily="34" charset="0"/>
                <a:cs typeface="Arial" pitchFamily="34" charset="0"/>
              </a:rPr>
              <a:t>No se otorgarán descuentos en actualizaciones </a:t>
            </a:r>
          </a:p>
          <a:p>
            <a:pPr lvl="0" algn="just"/>
            <a:endParaRPr lang="es-MX" dirty="0">
              <a:latin typeface="Arial" pitchFamily="34" charset="0"/>
              <a:cs typeface="Arial" pitchFamily="34" charset="0"/>
            </a:endParaRP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Las </a:t>
            </a:r>
            <a:r>
              <a:rPr lang="es-ES" dirty="0">
                <a:latin typeface="Arial" pitchFamily="34" charset="0"/>
                <a:cs typeface="Arial" pitchFamily="34" charset="0"/>
              </a:rPr>
              <a:t>acciones penales quedarán condicionadas al cumplimiento de los términos del convenio</a:t>
            </a:r>
            <a:endParaRPr lang="es-MX" dirty="0">
              <a:latin typeface="Arial" pitchFamily="34" charset="0"/>
              <a:cs typeface="Arial" pitchFamily="34" charset="0"/>
            </a:endParaRP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 </a:t>
            </a:r>
            <a:endParaRPr lang="es-MX" dirty="0">
              <a:latin typeface="Arial" pitchFamily="34" charset="0"/>
              <a:cs typeface="Arial" pitchFamily="34" charset="0"/>
            </a:endParaRPr>
          </a:p>
          <a:p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77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Convenio de Pago Flexible con Garantía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12 Diagrama"/>
          <p:cNvGraphicFramePr/>
          <p:nvPr>
            <p:extLst>
              <p:ext uri="{D42A27DB-BD31-4B8C-83A1-F6EECF244321}">
                <p14:modId xmlns:p14="http://schemas.microsoft.com/office/powerpoint/2010/main" val="1112046884"/>
              </p:ext>
            </p:extLst>
          </p:nvPr>
        </p:nvGraphicFramePr>
        <p:xfrm>
          <a:off x="144016" y="836712"/>
          <a:ext cx="889248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13 CuadroTexto"/>
          <p:cNvSpPr txBox="1"/>
          <p:nvPr/>
        </p:nvSpPr>
        <p:spPr>
          <a:xfrm>
            <a:off x="450937" y="2276872"/>
            <a:ext cx="384549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b="1" dirty="0" smtClean="0">
                <a:latin typeface="Arial" pitchFamily="34" charset="0"/>
                <a:cs typeface="Arial" pitchFamily="34" charset="0"/>
              </a:rPr>
              <a:t>Beneficios</a:t>
            </a:r>
          </a:p>
          <a:p>
            <a:pPr lvl="0"/>
            <a:endParaRPr lang="es-MX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r>
              <a:rPr lang="es-ES" dirty="0">
                <a:latin typeface="Arial" pitchFamily="34" charset="0"/>
                <a:cs typeface="Arial" pitchFamily="34" charset="0"/>
              </a:rPr>
              <a:t>Condonación hasta del 25% de las multas y recargos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generados</a:t>
            </a:r>
          </a:p>
          <a:p>
            <a:pPr marL="285750" indent="-285750" algn="just">
              <a:buFont typeface="Wingdings" pitchFamily="2" charset="2"/>
              <a:buChar char="q"/>
            </a:pPr>
            <a:endParaRPr lang="es-ES" dirty="0">
              <a:latin typeface="Arial" pitchFamily="34" charset="0"/>
              <a:cs typeface="Arial" pitchFamily="34" charset="0"/>
            </a:endParaRP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Pago </a:t>
            </a:r>
            <a:r>
              <a:rPr lang="es-MX" dirty="0">
                <a:latin typeface="Arial" pitchFamily="34" charset="0"/>
                <a:cs typeface="Arial" pitchFamily="34" charset="0"/>
              </a:rPr>
              <a:t>de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la amortización </a:t>
            </a:r>
            <a:r>
              <a:rPr lang="es-MX" dirty="0">
                <a:latin typeface="Arial" pitchFamily="34" charset="0"/>
                <a:cs typeface="Arial" pitchFamily="34" charset="0"/>
              </a:rPr>
              <a:t>hasta en 4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mensualidades continuas</a:t>
            </a:r>
          </a:p>
          <a:p>
            <a:pPr lvl="0" algn="just"/>
            <a:endParaRPr lang="es-MX" dirty="0">
              <a:latin typeface="Arial" pitchFamily="34" charset="0"/>
              <a:cs typeface="Arial" pitchFamily="34" charset="0"/>
            </a:endParaRP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Pago hasta en 48 parcialidades por los demás conceptos</a:t>
            </a:r>
          </a:p>
          <a:p>
            <a:pPr marL="285750" lvl="0" indent="-285750" algn="just">
              <a:buFont typeface="Wingdings" pitchFamily="2" charset="2"/>
              <a:buChar char="q"/>
            </a:pPr>
            <a:endParaRPr lang="es-MX" dirty="0">
              <a:latin typeface="Arial" pitchFamily="34" charset="0"/>
              <a:cs typeface="Arial" pitchFamily="34" charset="0"/>
            </a:endParaRPr>
          </a:p>
          <a:p>
            <a:pPr lvl="0" algn="just"/>
            <a:endParaRPr lang="es-MX" dirty="0">
              <a:latin typeface="Arial" pitchFamily="34" charset="0"/>
              <a:cs typeface="Arial" pitchFamily="34" charset="0"/>
            </a:endParaRPr>
          </a:p>
          <a:p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4644008" y="2276872"/>
            <a:ext cx="439248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ES" b="1" dirty="0" smtClean="0">
                <a:latin typeface="Arial" pitchFamily="34" charset="0"/>
                <a:cs typeface="Arial" pitchFamily="34" charset="0"/>
              </a:rPr>
              <a:t>Condiciones</a:t>
            </a:r>
          </a:p>
          <a:p>
            <a:pPr lvl="0" algn="ctr"/>
            <a:endParaRPr lang="es-ES" b="1" dirty="0">
              <a:latin typeface="Arial" pitchFamily="34" charset="0"/>
              <a:cs typeface="Arial" pitchFamily="34" charset="0"/>
            </a:endParaRP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Reconocimiento </a:t>
            </a:r>
            <a:r>
              <a:rPr lang="es-ES" dirty="0">
                <a:latin typeface="Arial" pitchFamily="34" charset="0"/>
                <a:cs typeface="Arial" pitchFamily="34" charset="0"/>
              </a:rPr>
              <a:t>expreso del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adeudo</a:t>
            </a:r>
          </a:p>
          <a:p>
            <a:pPr lvl="0" algn="just"/>
            <a:endParaRPr lang="es-MX" sz="1000" dirty="0">
              <a:latin typeface="Arial" pitchFamily="34" charset="0"/>
              <a:cs typeface="Arial" pitchFamily="34" charset="0"/>
            </a:endParaRP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Garantía </a:t>
            </a:r>
            <a:r>
              <a:rPr lang="es-ES" dirty="0">
                <a:latin typeface="Arial" pitchFamily="34" charset="0"/>
                <a:cs typeface="Arial" pitchFamily="34" charset="0"/>
              </a:rPr>
              <a:t>del crédito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fiscal</a:t>
            </a:r>
          </a:p>
          <a:p>
            <a:pPr lvl="0" algn="just"/>
            <a:endParaRPr lang="es-MX" sz="1000" dirty="0">
              <a:latin typeface="Arial" pitchFamily="34" charset="0"/>
              <a:cs typeface="Arial" pitchFamily="34" charset="0"/>
            </a:endParaRP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Desistimiento </a:t>
            </a:r>
            <a:r>
              <a:rPr lang="es-ES" dirty="0">
                <a:latin typeface="Arial" pitchFamily="34" charset="0"/>
                <a:cs typeface="Arial" pitchFamily="34" charset="0"/>
              </a:rPr>
              <a:t>de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medios de defensa</a:t>
            </a:r>
          </a:p>
          <a:p>
            <a:pPr lvl="0" algn="just"/>
            <a:endParaRPr lang="es-MX" sz="1000" dirty="0">
              <a:latin typeface="Arial" pitchFamily="34" charset="0"/>
              <a:cs typeface="Arial" pitchFamily="34" charset="0"/>
            </a:endParaRP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es-ES" dirty="0">
                <a:latin typeface="Arial" pitchFamily="34" charset="0"/>
                <a:cs typeface="Arial" pitchFamily="34" charset="0"/>
              </a:rPr>
              <a:t>No se otorgarán descuentos en actualizaciones </a:t>
            </a:r>
          </a:p>
          <a:p>
            <a:pPr lvl="0" algn="just"/>
            <a:endParaRPr lang="es-MX" sz="1000" dirty="0">
              <a:latin typeface="Arial" pitchFamily="34" charset="0"/>
              <a:cs typeface="Arial" pitchFamily="34" charset="0"/>
            </a:endParaRP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Las </a:t>
            </a:r>
            <a:r>
              <a:rPr lang="es-ES" dirty="0">
                <a:latin typeface="Arial" pitchFamily="34" charset="0"/>
                <a:cs typeface="Arial" pitchFamily="34" charset="0"/>
              </a:rPr>
              <a:t>acciones penales quedarán condicionadas al cumplimiento de los términos del convenio</a:t>
            </a:r>
            <a:endParaRPr lang="es-MX" dirty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2604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b="1" dirty="0" smtClean="0"/>
              <a:t>Pérdida de beneficios</a:t>
            </a:r>
            <a:endParaRPr lang="es-MX" sz="3200" b="1" dirty="0"/>
          </a:p>
        </p:txBody>
      </p:sp>
      <p:sp>
        <p:nvSpPr>
          <p:cNvPr id="5" name="4 Rectángulo redondeado"/>
          <p:cNvSpPr/>
          <p:nvPr/>
        </p:nvSpPr>
        <p:spPr>
          <a:xfrm>
            <a:off x="539552" y="1700809"/>
            <a:ext cx="7848872" cy="4464495"/>
          </a:xfrm>
          <a:prstGeom prst="round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Font typeface="Wingdings" pitchFamily="2" charset="2"/>
              <a:buChar char="q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Cuando el patrón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incumpla con el pago de tres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parcialidades en forma continua o separada</a:t>
            </a:r>
          </a:p>
          <a:p>
            <a:pPr algn="just"/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D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eje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de pagar los subsecuentes bimestres a los periodos que está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regularizando</a:t>
            </a:r>
          </a:p>
          <a:p>
            <a:pPr algn="just"/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Interponga un medio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de defensa en contra de las acciones de cobro que en su contra haya iniciado previamente el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Infonavit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No exhiba la garantía del interés fiscal, en los casos que deba presentarla</a:t>
            </a:r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40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423</Words>
  <Application>Microsoft Office PowerPoint</Application>
  <PresentationFormat>Presentación en pantalla (4:3)</PresentationFormat>
  <Paragraphs>101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“Programa de Productos de Facilidades de Pago para la Regularización de Adeudos Fiscales 2014 -2015”</vt:lpstr>
      <vt:lpstr>Presentación de PowerPoint</vt:lpstr>
      <vt:lpstr>Conceptos susceptibles de regularización</vt:lpstr>
      <vt:lpstr>Productos de Facilidades</vt:lpstr>
      <vt:lpstr>Beneficios por Pago en una Sola Exhibición</vt:lpstr>
      <vt:lpstr>Convenio de Pago de Montos Menores</vt:lpstr>
      <vt:lpstr>Convenio de Pago Flexible con Garantía</vt:lpstr>
      <vt:lpstr>Pérdida de beneficios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Irma Susana Niño Estrada</dc:creator>
  <cp:lastModifiedBy>Benitez Calva Jorge Antonio</cp:lastModifiedBy>
  <cp:revision>13</cp:revision>
  <dcterms:created xsi:type="dcterms:W3CDTF">2014-01-09T20:42:15Z</dcterms:created>
  <dcterms:modified xsi:type="dcterms:W3CDTF">2014-05-12T23:45:35Z</dcterms:modified>
</cp:coreProperties>
</file>